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6" r:id="rId17"/>
    <p:sldId id="279" r:id="rId18"/>
  </p:sldIdLst>
  <p:sldSz cx="11518900" cy="6483350"/>
  <p:notesSz cx="9926638" cy="6797675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9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178" cy="341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24" y="0"/>
            <a:ext cx="4301178" cy="341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864FF-E075-4D3C-9AC4-2EF6873FD0FD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461"/>
            <a:ext cx="4301178" cy="341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24" y="6456461"/>
            <a:ext cx="4301178" cy="341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8C00-4E10-44DF-BF4C-508D553BF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20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1440" cy="64800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5368" y="143255"/>
            <a:ext cx="348996" cy="4724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60" y="216407"/>
            <a:ext cx="1552956" cy="12298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8948" y="188950"/>
            <a:ext cx="9067800" cy="5501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57855" y="147853"/>
            <a:ext cx="6729983" cy="72082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6192" y="216407"/>
            <a:ext cx="8977884" cy="460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521440" cy="648004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45368" y="143255"/>
            <a:ext cx="348996" cy="4724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4407" y="596899"/>
            <a:ext cx="392175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4428" y="977899"/>
            <a:ext cx="7298690" cy="347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jpeg"/><Relationship Id="rId5" Type="http://schemas.openxmlformats.org/officeDocument/2006/relationships/image" Target="../media/image3.jpe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24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71.jpe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3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obraztsi_i_opisaniya_vpr_2025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fioco.ru/nav-vpr-o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0099" y="2086101"/>
            <a:ext cx="9349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4517B"/>
                </a:solidFill>
              </a:rPr>
              <a:t>Об</a:t>
            </a:r>
            <a:r>
              <a:rPr spc="-114" dirty="0">
                <a:solidFill>
                  <a:srgbClr val="04517B"/>
                </a:solidFill>
              </a:rPr>
              <a:t> </a:t>
            </a:r>
            <a:r>
              <a:rPr dirty="0">
                <a:solidFill>
                  <a:srgbClr val="04517B"/>
                </a:solidFill>
              </a:rPr>
              <a:t>особенностях</a:t>
            </a:r>
            <a:r>
              <a:rPr spc="-120" dirty="0">
                <a:solidFill>
                  <a:srgbClr val="04517B"/>
                </a:solidFill>
              </a:rPr>
              <a:t> </a:t>
            </a:r>
            <a:r>
              <a:rPr dirty="0">
                <a:solidFill>
                  <a:srgbClr val="04517B"/>
                </a:solidFill>
              </a:rPr>
              <a:t>проведения</a:t>
            </a:r>
            <a:r>
              <a:rPr spc="-110" dirty="0">
                <a:solidFill>
                  <a:srgbClr val="04517B"/>
                </a:solidFill>
              </a:rPr>
              <a:t> </a:t>
            </a:r>
            <a:r>
              <a:rPr dirty="0">
                <a:solidFill>
                  <a:srgbClr val="04517B"/>
                </a:solidFill>
              </a:rPr>
              <a:t>всероссийских</a:t>
            </a:r>
            <a:r>
              <a:rPr spc="-105" dirty="0">
                <a:solidFill>
                  <a:srgbClr val="04517B"/>
                </a:solidFill>
              </a:rPr>
              <a:t> </a:t>
            </a:r>
            <a:r>
              <a:rPr spc="-10" dirty="0">
                <a:solidFill>
                  <a:srgbClr val="04517B"/>
                </a:solidFill>
              </a:rPr>
              <a:t>проверочных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3851" y="2512516"/>
            <a:ext cx="722439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6550" marR="5080" indent="-159448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4517B"/>
                </a:solidFill>
                <a:latin typeface="Times New Roman"/>
                <a:cs typeface="Times New Roman"/>
              </a:rPr>
              <a:t>работ</a:t>
            </a:r>
            <a:r>
              <a:rPr sz="2800" b="1" spc="-5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517B"/>
                </a:solidFill>
                <a:latin typeface="Times New Roman"/>
                <a:cs typeface="Times New Roman"/>
              </a:rPr>
              <a:t>в</a:t>
            </a:r>
            <a:r>
              <a:rPr sz="2800" b="1" spc="-4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общеобразовательных</a:t>
            </a:r>
            <a:r>
              <a:rPr sz="2800" b="1" spc="-8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организациях </a:t>
            </a:r>
            <a:r>
              <a:rPr sz="2800" b="1" dirty="0">
                <a:solidFill>
                  <a:srgbClr val="04517B"/>
                </a:solidFill>
                <a:latin typeface="Times New Roman"/>
                <a:cs typeface="Times New Roman"/>
              </a:rPr>
              <a:t>в</a:t>
            </a:r>
            <a:r>
              <a:rPr sz="2800" b="1" spc="-9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517B"/>
                </a:solidFill>
                <a:latin typeface="Times New Roman"/>
                <a:cs typeface="Times New Roman"/>
              </a:rPr>
              <a:t>2024/2025</a:t>
            </a:r>
            <a:r>
              <a:rPr sz="2800" b="1" spc="-9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517B"/>
                </a:solidFill>
                <a:latin typeface="Times New Roman"/>
                <a:cs typeface="Times New Roman"/>
              </a:rPr>
              <a:t>учебном</a:t>
            </a:r>
            <a:r>
              <a:rPr sz="2800" b="1" spc="-12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4517B"/>
                </a:solidFill>
                <a:latin typeface="Times New Roman"/>
                <a:cs typeface="Times New Roman"/>
              </a:rPr>
              <a:t>году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7050" y="193675"/>
            <a:ext cx="1908048" cy="15118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9488" y="192036"/>
            <a:ext cx="8484235" cy="1087120"/>
            <a:chOff x="1999488" y="192036"/>
            <a:chExt cx="8484235" cy="1087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88" y="233184"/>
              <a:ext cx="8484108" cy="9204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4532" y="192036"/>
              <a:ext cx="5571744" cy="1086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6732" y="260603"/>
              <a:ext cx="8394192" cy="8305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46732" y="260603"/>
            <a:ext cx="8394700" cy="8305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Всероссийские</a:t>
            </a:r>
            <a:r>
              <a:rPr sz="2400" b="1" spc="-7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проверочные</a:t>
            </a:r>
            <a:r>
              <a:rPr sz="2400" b="1" spc="-7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работы</a:t>
            </a:r>
            <a:endParaRPr sz="24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в</a:t>
            </a:r>
            <a:r>
              <a:rPr sz="2400" b="1" spc="-3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2024/2025</a:t>
            </a:r>
            <a:r>
              <a:rPr sz="2400" b="1" spc="-2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учебном</a:t>
            </a:r>
            <a:r>
              <a:rPr sz="2400" b="1" spc="-3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4517B"/>
                </a:solidFill>
                <a:latin typeface="Times New Roman"/>
                <a:cs typeface="Times New Roman"/>
              </a:rPr>
              <a:t>году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15540" y="189484"/>
            <a:ext cx="1028192" cy="93726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6324" y="2371343"/>
            <a:ext cx="2278380" cy="792480"/>
          </a:xfrm>
          <a:custGeom>
            <a:avLst/>
            <a:gdLst/>
            <a:ahLst/>
            <a:cxnLst/>
            <a:rect l="l" t="t" r="r" b="b"/>
            <a:pathLst>
              <a:path w="2278380" h="792480">
                <a:moveTo>
                  <a:pt x="2146300" y="0"/>
                </a:moveTo>
                <a:lnTo>
                  <a:pt x="132080" y="0"/>
                </a:lnTo>
                <a:lnTo>
                  <a:pt x="90331" y="6738"/>
                </a:lnTo>
                <a:lnTo>
                  <a:pt x="54073" y="25497"/>
                </a:lnTo>
                <a:lnTo>
                  <a:pt x="25482" y="54095"/>
                </a:lnTo>
                <a:lnTo>
                  <a:pt x="6733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3" y="702129"/>
                </a:lnTo>
                <a:lnTo>
                  <a:pt x="25482" y="738384"/>
                </a:lnTo>
                <a:lnTo>
                  <a:pt x="54073" y="766982"/>
                </a:lnTo>
                <a:lnTo>
                  <a:pt x="90331" y="785741"/>
                </a:lnTo>
                <a:lnTo>
                  <a:pt x="132080" y="792479"/>
                </a:lnTo>
                <a:lnTo>
                  <a:pt x="2146300" y="792479"/>
                </a:lnTo>
                <a:lnTo>
                  <a:pt x="2188029" y="785741"/>
                </a:lnTo>
                <a:lnTo>
                  <a:pt x="2224284" y="766982"/>
                </a:lnTo>
                <a:lnTo>
                  <a:pt x="2252882" y="738384"/>
                </a:lnTo>
                <a:lnTo>
                  <a:pt x="2271641" y="702129"/>
                </a:lnTo>
                <a:lnTo>
                  <a:pt x="2278380" y="660400"/>
                </a:lnTo>
                <a:lnTo>
                  <a:pt x="2278380" y="132079"/>
                </a:lnTo>
                <a:lnTo>
                  <a:pt x="2271641" y="90350"/>
                </a:lnTo>
                <a:lnTo>
                  <a:pt x="2252882" y="54095"/>
                </a:lnTo>
                <a:lnTo>
                  <a:pt x="2224284" y="25497"/>
                </a:lnTo>
                <a:lnTo>
                  <a:pt x="2188029" y="6738"/>
                </a:lnTo>
                <a:lnTo>
                  <a:pt x="21463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987" y="2465577"/>
            <a:ext cx="152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44060"/>
                </a:solidFill>
                <a:latin typeface="Times New Roman"/>
                <a:cs typeface="Times New Roman"/>
              </a:rPr>
              <a:t>5 </a:t>
            </a:r>
            <a:r>
              <a:rPr sz="36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класс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17520" y="1235963"/>
            <a:ext cx="2672080" cy="864235"/>
          </a:xfrm>
          <a:custGeom>
            <a:avLst/>
            <a:gdLst/>
            <a:ahLst/>
            <a:cxnLst/>
            <a:rect l="l" t="t" r="r" b="b"/>
            <a:pathLst>
              <a:path w="2672079" h="864235">
                <a:moveTo>
                  <a:pt x="2527554" y="0"/>
                </a:moveTo>
                <a:lnTo>
                  <a:pt x="144018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0" y="720089"/>
                </a:lnTo>
                <a:lnTo>
                  <a:pt x="7345" y="765596"/>
                </a:lnTo>
                <a:lnTo>
                  <a:pt x="27797" y="805129"/>
                </a:lnTo>
                <a:lnTo>
                  <a:pt x="58978" y="836310"/>
                </a:lnTo>
                <a:lnTo>
                  <a:pt x="98511" y="856762"/>
                </a:lnTo>
                <a:lnTo>
                  <a:pt x="144018" y="864108"/>
                </a:lnTo>
                <a:lnTo>
                  <a:pt x="2527554" y="864108"/>
                </a:lnTo>
                <a:lnTo>
                  <a:pt x="2573060" y="856762"/>
                </a:lnTo>
                <a:lnTo>
                  <a:pt x="2612593" y="836310"/>
                </a:lnTo>
                <a:lnTo>
                  <a:pt x="2643774" y="805129"/>
                </a:lnTo>
                <a:lnTo>
                  <a:pt x="2664226" y="765596"/>
                </a:lnTo>
                <a:lnTo>
                  <a:pt x="2671572" y="720089"/>
                </a:lnTo>
                <a:lnTo>
                  <a:pt x="2671572" y="144018"/>
                </a:lnTo>
                <a:lnTo>
                  <a:pt x="2664226" y="98511"/>
                </a:lnTo>
                <a:lnTo>
                  <a:pt x="2643774" y="58978"/>
                </a:lnTo>
                <a:lnTo>
                  <a:pt x="2612593" y="27797"/>
                </a:lnTo>
                <a:lnTo>
                  <a:pt x="2573060" y="7345"/>
                </a:lnTo>
                <a:lnTo>
                  <a:pt x="2527554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79191" y="1216913"/>
            <a:ext cx="23514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Обязательные предметы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40735" y="2758439"/>
            <a:ext cx="2950845" cy="1797050"/>
          </a:xfrm>
          <a:custGeom>
            <a:avLst/>
            <a:gdLst/>
            <a:ahLst/>
            <a:cxnLst/>
            <a:rect l="l" t="t" r="r" b="b"/>
            <a:pathLst>
              <a:path w="2950845" h="1797050">
                <a:moveTo>
                  <a:pt x="2650998" y="0"/>
                </a:moveTo>
                <a:lnTo>
                  <a:pt x="299465" y="0"/>
                </a:lnTo>
                <a:lnTo>
                  <a:pt x="250899" y="3920"/>
                </a:lnTo>
                <a:lnTo>
                  <a:pt x="204825" y="15270"/>
                </a:lnTo>
                <a:lnTo>
                  <a:pt x="161860" y="33432"/>
                </a:lnTo>
                <a:lnTo>
                  <a:pt x="122621" y="57790"/>
                </a:lnTo>
                <a:lnTo>
                  <a:pt x="87725" y="87725"/>
                </a:lnTo>
                <a:lnTo>
                  <a:pt x="57790" y="122621"/>
                </a:lnTo>
                <a:lnTo>
                  <a:pt x="33432" y="161860"/>
                </a:lnTo>
                <a:lnTo>
                  <a:pt x="15270" y="204825"/>
                </a:lnTo>
                <a:lnTo>
                  <a:pt x="3920" y="250899"/>
                </a:lnTo>
                <a:lnTo>
                  <a:pt x="0" y="299466"/>
                </a:lnTo>
                <a:lnTo>
                  <a:pt x="0" y="1497330"/>
                </a:lnTo>
                <a:lnTo>
                  <a:pt x="3920" y="1545896"/>
                </a:lnTo>
                <a:lnTo>
                  <a:pt x="15270" y="1591970"/>
                </a:lnTo>
                <a:lnTo>
                  <a:pt x="33432" y="1634935"/>
                </a:lnTo>
                <a:lnTo>
                  <a:pt x="57790" y="1674174"/>
                </a:lnTo>
                <a:lnTo>
                  <a:pt x="87725" y="1709070"/>
                </a:lnTo>
                <a:lnTo>
                  <a:pt x="122621" y="1739005"/>
                </a:lnTo>
                <a:lnTo>
                  <a:pt x="161860" y="1763363"/>
                </a:lnTo>
                <a:lnTo>
                  <a:pt x="204825" y="1781525"/>
                </a:lnTo>
                <a:lnTo>
                  <a:pt x="250899" y="1792875"/>
                </a:lnTo>
                <a:lnTo>
                  <a:pt x="299465" y="1796796"/>
                </a:lnTo>
                <a:lnTo>
                  <a:pt x="2650998" y="1796796"/>
                </a:lnTo>
                <a:lnTo>
                  <a:pt x="2699564" y="1792875"/>
                </a:lnTo>
                <a:lnTo>
                  <a:pt x="2745638" y="1781525"/>
                </a:lnTo>
                <a:lnTo>
                  <a:pt x="2788603" y="1763363"/>
                </a:lnTo>
                <a:lnTo>
                  <a:pt x="2827842" y="1739005"/>
                </a:lnTo>
                <a:lnTo>
                  <a:pt x="2862738" y="1709070"/>
                </a:lnTo>
                <a:lnTo>
                  <a:pt x="2892673" y="1674174"/>
                </a:lnTo>
                <a:lnTo>
                  <a:pt x="2917031" y="1634935"/>
                </a:lnTo>
                <a:lnTo>
                  <a:pt x="2935193" y="1591970"/>
                </a:lnTo>
                <a:lnTo>
                  <a:pt x="2946543" y="1545896"/>
                </a:lnTo>
                <a:lnTo>
                  <a:pt x="2950464" y="1497330"/>
                </a:lnTo>
                <a:lnTo>
                  <a:pt x="2950464" y="299466"/>
                </a:lnTo>
                <a:lnTo>
                  <a:pt x="2946543" y="250899"/>
                </a:lnTo>
                <a:lnTo>
                  <a:pt x="2935193" y="204825"/>
                </a:lnTo>
                <a:lnTo>
                  <a:pt x="2917031" y="161860"/>
                </a:lnTo>
                <a:lnTo>
                  <a:pt x="2892673" y="122621"/>
                </a:lnTo>
                <a:lnTo>
                  <a:pt x="2862738" y="87725"/>
                </a:lnTo>
                <a:lnTo>
                  <a:pt x="2827842" y="57790"/>
                </a:lnTo>
                <a:lnTo>
                  <a:pt x="2788603" y="33432"/>
                </a:lnTo>
                <a:lnTo>
                  <a:pt x="2745638" y="15270"/>
                </a:lnTo>
                <a:lnTo>
                  <a:pt x="2699564" y="3920"/>
                </a:lnTo>
                <a:lnTo>
                  <a:pt x="265099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35935" y="2873197"/>
            <a:ext cx="256413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два</a:t>
            </a:r>
            <a:r>
              <a:rPr sz="20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предмета</a:t>
            </a:r>
            <a:r>
              <a:rPr sz="20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44060"/>
                </a:solidFill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  <a:p>
            <a:pPr marL="21590" marR="19050" indent="185420">
              <a:lnSpc>
                <a:spcPct val="100000"/>
              </a:lnSpc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основе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 случайного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выбора</a:t>
            </a:r>
            <a:r>
              <a:rPr sz="2000" b="1" spc="-3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федеральным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организатором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ранее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чем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за 7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дней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39861" y="1196339"/>
            <a:ext cx="7414895" cy="2755900"/>
            <a:chOff x="1939861" y="1196339"/>
            <a:chExt cx="7414895" cy="2755900"/>
          </a:xfrm>
        </p:grpSpPr>
        <p:sp>
          <p:nvSpPr>
            <p:cNvPr id="15" name="object 15"/>
            <p:cNvSpPr/>
            <p:nvPr/>
          </p:nvSpPr>
          <p:spPr>
            <a:xfrm>
              <a:off x="1944623" y="1668779"/>
              <a:ext cx="1074420" cy="2279015"/>
            </a:xfrm>
            <a:custGeom>
              <a:avLst/>
              <a:gdLst/>
              <a:ahLst/>
              <a:cxnLst/>
              <a:rect l="l" t="t" r="r" b="b"/>
              <a:pathLst>
                <a:path w="1074420" h="2279015">
                  <a:moveTo>
                    <a:pt x="0" y="1495043"/>
                  </a:moveTo>
                  <a:lnTo>
                    <a:pt x="893318" y="2278634"/>
                  </a:lnTo>
                </a:path>
                <a:path w="1074420" h="2279015">
                  <a:moveTo>
                    <a:pt x="102107" y="703071"/>
                  </a:moveTo>
                  <a:lnTo>
                    <a:pt x="1073912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53556" y="1196339"/>
              <a:ext cx="3001010" cy="889000"/>
            </a:xfrm>
            <a:custGeom>
              <a:avLst/>
              <a:gdLst/>
              <a:ahLst/>
              <a:cxnLst/>
              <a:rect l="l" t="t" r="r" b="b"/>
              <a:pathLst>
                <a:path w="3001009" h="889000">
                  <a:moveTo>
                    <a:pt x="2982468" y="548132"/>
                  </a:moveTo>
                  <a:lnTo>
                    <a:pt x="2977108" y="521639"/>
                  </a:lnTo>
                  <a:lnTo>
                    <a:pt x="2962529" y="499999"/>
                  </a:lnTo>
                  <a:lnTo>
                    <a:pt x="2940888" y="485419"/>
                  </a:lnTo>
                  <a:lnTo>
                    <a:pt x="2914396" y="480060"/>
                  </a:lnTo>
                  <a:lnTo>
                    <a:pt x="68072" y="480060"/>
                  </a:lnTo>
                  <a:lnTo>
                    <a:pt x="41567" y="485419"/>
                  </a:lnTo>
                  <a:lnTo>
                    <a:pt x="19926" y="499999"/>
                  </a:lnTo>
                  <a:lnTo>
                    <a:pt x="5346" y="521639"/>
                  </a:lnTo>
                  <a:lnTo>
                    <a:pt x="0" y="548132"/>
                  </a:lnTo>
                  <a:lnTo>
                    <a:pt x="0" y="820420"/>
                  </a:lnTo>
                  <a:lnTo>
                    <a:pt x="5346" y="846924"/>
                  </a:lnTo>
                  <a:lnTo>
                    <a:pt x="19926" y="868553"/>
                  </a:lnTo>
                  <a:lnTo>
                    <a:pt x="41567" y="883145"/>
                  </a:lnTo>
                  <a:lnTo>
                    <a:pt x="68072" y="888492"/>
                  </a:lnTo>
                  <a:lnTo>
                    <a:pt x="2914396" y="888492"/>
                  </a:lnTo>
                  <a:lnTo>
                    <a:pt x="2940888" y="883145"/>
                  </a:lnTo>
                  <a:lnTo>
                    <a:pt x="2962529" y="868553"/>
                  </a:lnTo>
                  <a:lnTo>
                    <a:pt x="2977108" y="846924"/>
                  </a:lnTo>
                  <a:lnTo>
                    <a:pt x="2982468" y="820420"/>
                  </a:lnTo>
                  <a:lnTo>
                    <a:pt x="2982468" y="548132"/>
                  </a:lnTo>
                  <a:close/>
                </a:path>
                <a:path w="3001009" h="889000">
                  <a:moveTo>
                    <a:pt x="3000756" y="70866"/>
                  </a:moveTo>
                  <a:lnTo>
                    <a:pt x="2995180" y="43294"/>
                  </a:lnTo>
                  <a:lnTo>
                    <a:pt x="2979991" y="20764"/>
                  </a:lnTo>
                  <a:lnTo>
                    <a:pt x="2957461" y="5575"/>
                  </a:lnTo>
                  <a:lnTo>
                    <a:pt x="2929890" y="0"/>
                  </a:lnTo>
                  <a:lnTo>
                    <a:pt x="70866" y="0"/>
                  </a:lnTo>
                  <a:lnTo>
                    <a:pt x="43281" y="5575"/>
                  </a:lnTo>
                  <a:lnTo>
                    <a:pt x="20764" y="20764"/>
                  </a:lnTo>
                  <a:lnTo>
                    <a:pt x="5562" y="43294"/>
                  </a:lnTo>
                  <a:lnTo>
                    <a:pt x="0" y="70866"/>
                  </a:lnTo>
                  <a:lnTo>
                    <a:pt x="0" y="354330"/>
                  </a:lnTo>
                  <a:lnTo>
                    <a:pt x="5562" y="381914"/>
                  </a:lnTo>
                  <a:lnTo>
                    <a:pt x="20751" y="404431"/>
                  </a:lnTo>
                  <a:lnTo>
                    <a:pt x="43281" y="419633"/>
                  </a:lnTo>
                  <a:lnTo>
                    <a:pt x="70866" y="425196"/>
                  </a:lnTo>
                  <a:lnTo>
                    <a:pt x="2929890" y="425196"/>
                  </a:lnTo>
                  <a:lnTo>
                    <a:pt x="2957461" y="419633"/>
                  </a:lnTo>
                  <a:lnTo>
                    <a:pt x="2979991" y="404431"/>
                  </a:lnTo>
                  <a:lnTo>
                    <a:pt x="2995180" y="381914"/>
                  </a:lnTo>
                  <a:lnTo>
                    <a:pt x="3000756" y="354330"/>
                  </a:lnTo>
                  <a:lnTo>
                    <a:pt x="3000756" y="70866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08063" y="1069187"/>
            <a:ext cx="1491615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" marR="5080" indent="-64769">
              <a:lnSpc>
                <a:spcPct val="154700"/>
              </a:lnSpc>
              <a:spcBef>
                <a:spcPts val="95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Русский</a:t>
            </a:r>
            <a:r>
              <a:rPr sz="2000" spc="-4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 </a:t>
            </a: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Математика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18440" y="2325623"/>
            <a:ext cx="3005455" cy="2413000"/>
            <a:chOff x="6318440" y="2325623"/>
            <a:chExt cx="3005455" cy="2413000"/>
          </a:xfrm>
        </p:grpSpPr>
        <p:sp>
          <p:nvSpPr>
            <p:cNvPr id="19" name="object 19"/>
            <p:cNvSpPr/>
            <p:nvPr/>
          </p:nvSpPr>
          <p:spPr>
            <a:xfrm>
              <a:off x="6331458" y="3719321"/>
              <a:ext cx="2970530" cy="457200"/>
            </a:xfrm>
            <a:custGeom>
              <a:avLst/>
              <a:gdLst/>
              <a:ahLst/>
              <a:cxnLst/>
              <a:rect l="l" t="t" r="r" b="b"/>
              <a:pathLst>
                <a:path w="2970529" h="457200">
                  <a:moveTo>
                    <a:pt x="2894075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2894075" y="457200"/>
                  </a:lnTo>
                  <a:lnTo>
                    <a:pt x="2923716" y="451205"/>
                  </a:lnTo>
                  <a:lnTo>
                    <a:pt x="2947939" y="434863"/>
                  </a:lnTo>
                  <a:lnTo>
                    <a:pt x="2964281" y="410640"/>
                  </a:lnTo>
                  <a:lnTo>
                    <a:pt x="2970275" y="381000"/>
                  </a:lnTo>
                  <a:lnTo>
                    <a:pt x="2970275" y="76200"/>
                  </a:lnTo>
                  <a:lnTo>
                    <a:pt x="2964281" y="46559"/>
                  </a:lnTo>
                  <a:lnTo>
                    <a:pt x="2947939" y="22336"/>
                  </a:lnTo>
                  <a:lnTo>
                    <a:pt x="2923716" y="5994"/>
                  </a:lnTo>
                  <a:lnTo>
                    <a:pt x="2894075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31458" y="3719321"/>
              <a:ext cx="2970530" cy="457200"/>
            </a:xfrm>
            <a:custGeom>
              <a:avLst/>
              <a:gdLst/>
              <a:ahLst/>
              <a:cxnLst/>
              <a:rect l="l" t="t" r="r" b="b"/>
              <a:pathLst>
                <a:path w="2970529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894075" y="0"/>
                  </a:lnTo>
                  <a:lnTo>
                    <a:pt x="2923716" y="5994"/>
                  </a:lnTo>
                  <a:lnTo>
                    <a:pt x="2947939" y="22336"/>
                  </a:lnTo>
                  <a:lnTo>
                    <a:pt x="2964281" y="46559"/>
                  </a:lnTo>
                  <a:lnTo>
                    <a:pt x="2970275" y="76200"/>
                  </a:lnTo>
                  <a:lnTo>
                    <a:pt x="2970275" y="381000"/>
                  </a:lnTo>
                  <a:lnTo>
                    <a:pt x="2964281" y="410640"/>
                  </a:lnTo>
                  <a:lnTo>
                    <a:pt x="2947939" y="434863"/>
                  </a:lnTo>
                  <a:lnTo>
                    <a:pt x="2923716" y="451205"/>
                  </a:lnTo>
                  <a:lnTo>
                    <a:pt x="2894075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40602" y="2325623"/>
              <a:ext cx="2983230" cy="2399665"/>
            </a:xfrm>
            <a:custGeom>
              <a:avLst/>
              <a:gdLst/>
              <a:ahLst/>
              <a:cxnLst/>
              <a:rect l="l" t="t" r="r" b="b"/>
              <a:pathLst>
                <a:path w="2983229" h="2399665">
                  <a:moveTo>
                    <a:pt x="2967228" y="1975358"/>
                  </a:moveTo>
                  <a:lnTo>
                    <a:pt x="2960560" y="1942338"/>
                  </a:lnTo>
                  <a:lnTo>
                    <a:pt x="2942374" y="1915375"/>
                  </a:lnTo>
                  <a:lnTo>
                    <a:pt x="2915412" y="1897189"/>
                  </a:lnTo>
                  <a:lnTo>
                    <a:pt x="2882392" y="1890522"/>
                  </a:lnTo>
                  <a:lnTo>
                    <a:pt x="84836" y="1890522"/>
                  </a:lnTo>
                  <a:lnTo>
                    <a:pt x="51803" y="1897189"/>
                  </a:lnTo>
                  <a:lnTo>
                    <a:pt x="24841" y="1915375"/>
                  </a:lnTo>
                  <a:lnTo>
                    <a:pt x="6654" y="1942338"/>
                  </a:lnTo>
                  <a:lnTo>
                    <a:pt x="0" y="1975358"/>
                  </a:lnTo>
                  <a:lnTo>
                    <a:pt x="0" y="2314702"/>
                  </a:lnTo>
                  <a:lnTo>
                    <a:pt x="6654" y="2347734"/>
                  </a:lnTo>
                  <a:lnTo>
                    <a:pt x="24841" y="2374696"/>
                  </a:lnTo>
                  <a:lnTo>
                    <a:pt x="51803" y="2392883"/>
                  </a:lnTo>
                  <a:lnTo>
                    <a:pt x="84836" y="2399538"/>
                  </a:lnTo>
                  <a:lnTo>
                    <a:pt x="2882392" y="2399538"/>
                  </a:lnTo>
                  <a:lnTo>
                    <a:pt x="2915412" y="2392883"/>
                  </a:lnTo>
                  <a:lnTo>
                    <a:pt x="2942374" y="2374696"/>
                  </a:lnTo>
                  <a:lnTo>
                    <a:pt x="2960560" y="2347734"/>
                  </a:lnTo>
                  <a:lnTo>
                    <a:pt x="2967228" y="2314702"/>
                  </a:lnTo>
                  <a:lnTo>
                    <a:pt x="2967228" y="1975358"/>
                  </a:lnTo>
                  <a:close/>
                </a:path>
                <a:path w="2983229" h="2399665">
                  <a:moveTo>
                    <a:pt x="2983230" y="73152"/>
                  </a:moveTo>
                  <a:lnTo>
                    <a:pt x="2977477" y="44691"/>
                  </a:lnTo>
                  <a:lnTo>
                    <a:pt x="2961792" y="21437"/>
                  </a:lnTo>
                  <a:lnTo>
                    <a:pt x="2938538" y="5753"/>
                  </a:lnTo>
                  <a:lnTo>
                    <a:pt x="2910078" y="0"/>
                  </a:lnTo>
                  <a:lnTo>
                    <a:pt x="86106" y="0"/>
                  </a:lnTo>
                  <a:lnTo>
                    <a:pt x="57632" y="5753"/>
                  </a:lnTo>
                  <a:lnTo>
                    <a:pt x="34378" y="21437"/>
                  </a:lnTo>
                  <a:lnTo>
                    <a:pt x="18694" y="44691"/>
                  </a:lnTo>
                  <a:lnTo>
                    <a:pt x="12954" y="73152"/>
                  </a:lnTo>
                  <a:lnTo>
                    <a:pt x="12954" y="365760"/>
                  </a:lnTo>
                  <a:lnTo>
                    <a:pt x="18694" y="394233"/>
                  </a:lnTo>
                  <a:lnTo>
                    <a:pt x="34378" y="417487"/>
                  </a:lnTo>
                  <a:lnTo>
                    <a:pt x="57632" y="433171"/>
                  </a:lnTo>
                  <a:lnTo>
                    <a:pt x="86106" y="438912"/>
                  </a:lnTo>
                  <a:lnTo>
                    <a:pt x="2910078" y="438912"/>
                  </a:lnTo>
                  <a:lnTo>
                    <a:pt x="2938538" y="433171"/>
                  </a:lnTo>
                  <a:lnTo>
                    <a:pt x="2961792" y="417487"/>
                  </a:lnTo>
                  <a:lnTo>
                    <a:pt x="2977477" y="394233"/>
                  </a:lnTo>
                  <a:lnTo>
                    <a:pt x="2983230" y="365760"/>
                  </a:lnTo>
                  <a:lnTo>
                    <a:pt x="2983230" y="73152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40602" y="4216145"/>
              <a:ext cx="2967355" cy="509270"/>
            </a:xfrm>
            <a:custGeom>
              <a:avLst/>
              <a:gdLst/>
              <a:ahLst/>
              <a:cxnLst/>
              <a:rect l="l" t="t" r="r" b="b"/>
              <a:pathLst>
                <a:path w="2967354" h="509270">
                  <a:moveTo>
                    <a:pt x="0" y="84835"/>
                  </a:moveTo>
                  <a:lnTo>
                    <a:pt x="6665" y="51810"/>
                  </a:lnTo>
                  <a:lnTo>
                    <a:pt x="24844" y="24844"/>
                  </a:lnTo>
                  <a:lnTo>
                    <a:pt x="51810" y="6665"/>
                  </a:lnTo>
                  <a:lnTo>
                    <a:pt x="84836" y="0"/>
                  </a:lnTo>
                  <a:lnTo>
                    <a:pt x="2882392" y="0"/>
                  </a:lnTo>
                  <a:lnTo>
                    <a:pt x="2915417" y="6665"/>
                  </a:lnTo>
                  <a:lnTo>
                    <a:pt x="2942383" y="24844"/>
                  </a:lnTo>
                  <a:lnTo>
                    <a:pt x="2960562" y="51810"/>
                  </a:lnTo>
                  <a:lnTo>
                    <a:pt x="2967228" y="84835"/>
                  </a:lnTo>
                  <a:lnTo>
                    <a:pt x="2967228" y="424179"/>
                  </a:lnTo>
                  <a:lnTo>
                    <a:pt x="2960562" y="457205"/>
                  </a:lnTo>
                  <a:lnTo>
                    <a:pt x="2942383" y="484171"/>
                  </a:lnTo>
                  <a:lnTo>
                    <a:pt x="2915417" y="502350"/>
                  </a:lnTo>
                  <a:lnTo>
                    <a:pt x="2882392" y="509015"/>
                  </a:lnTo>
                  <a:lnTo>
                    <a:pt x="84836" y="509015"/>
                  </a:lnTo>
                  <a:lnTo>
                    <a:pt x="51810" y="502350"/>
                  </a:lnTo>
                  <a:lnTo>
                    <a:pt x="24844" y="484171"/>
                  </a:lnTo>
                  <a:lnTo>
                    <a:pt x="6665" y="457205"/>
                  </a:lnTo>
                  <a:lnTo>
                    <a:pt x="0" y="424179"/>
                  </a:lnTo>
                  <a:lnTo>
                    <a:pt x="0" y="84835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777355" y="4296231"/>
            <a:ext cx="20942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Иностранный</a:t>
            </a:r>
            <a:r>
              <a:rPr sz="2000" spc="-8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84329" y="1211516"/>
            <a:ext cx="3935729" cy="4083050"/>
            <a:chOff x="5684329" y="1211516"/>
            <a:chExt cx="3935729" cy="4083050"/>
          </a:xfrm>
        </p:grpSpPr>
        <p:sp>
          <p:nvSpPr>
            <p:cNvPr id="25" name="object 25"/>
            <p:cNvSpPr/>
            <p:nvPr/>
          </p:nvSpPr>
          <p:spPr>
            <a:xfrm>
              <a:off x="5689091" y="1409699"/>
              <a:ext cx="664845" cy="2538095"/>
            </a:xfrm>
            <a:custGeom>
              <a:avLst/>
              <a:gdLst/>
              <a:ahLst/>
              <a:cxnLst/>
              <a:rect l="l" t="t" r="r" b="b"/>
              <a:pathLst>
                <a:path w="664845" h="2538095">
                  <a:moveTo>
                    <a:pt x="0" y="258952"/>
                  </a:moveTo>
                  <a:lnTo>
                    <a:pt x="663956" y="0"/>
                  </a:lnTo>
                </a:path>
                <a:path w="664845" h="2538095">
                  <a:moveTo>
                    <a:pt x="0" y="259080"/>
                  </a:moveTo>
                  <a:lnTo>
                    <a:pt x="663956" y="471424"/>
                  </a:lnTo>
                </a:path>
                <a:path w="664845" h="2538095">
                  <a:moveTo>
                    <a:pt x="53340" y="2067433"/>
                  </a:moveTo>
                  <a:lnTo>
                    <a:pt x="664591" y="1135380"/>
                  </a:lnTo>
                </a:path>
                <a:path w="664845" h="2538095">
                  <a:moveTo>
                    <a:pt x="68580" y="2036064"/>
                  </a:moveTo>
                  <a:lnTo>
                    <a:pt x="641604" y="2537587"/>
                  </a:lnTo>
                </a:path>
                <a:path w="664845" h="2538095">
                  <a:moveTo>
                    <a:pt x="79248" y="2039747"/>
                  </a:moveTo>
                  <a:lnTo>
                    <a:pt x="649732" y="1621536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90126" y="1224533"/>
              <a:ext cx="216535" cy="407034"/>
            </a:xfrm>
            <a:custGeom>
              <a:avLst/>
              <a:gdLst/>
              <a:ahLst/>
              <a:cxnLst/>
              <a:rect l="l" t="t" r="r" b="b"/>
              <a:pathLst>
                <a:path w="216534" h="407035">
                  <a:moveTo>
                    <a:pt x="108203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08203" y="406908"/>
                  </a:lnTo>
                  <a:lnTo>
                    <a:pt x="216407" y="203453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90126" y="1224533"/>
              <a:ext cx="216535" cy="407034"/>
            </a:xfrm>
            <a:custGeom>
              <a:avLst/>
              <a:gdLst/>
              <a:ahLst/>
              <a:cxnLst/>
              <a:rect l="l" t="t" r="r" b="b"/>
              <a:pathLst>
                <a:path w="216534" h="407035">
                  <a:moveTo>
                    <a:pt x="0" y="0"/>
                  </a:moveTo>
                  <a:lnTo>
                    <a:pt x="108203" y="0"/>
                  </a:lnTo>
                  <a:lnTo>
                    <a:pt x="216407" y="203453"/>
                  </a:lnTo>
                  <a:lnTo>
                    <a:pt x="108203" y="406908"/>
                  </a:lnTo>
                  <a:lnTo>
                    <a:pt x="0" y="4069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55073" y="3312413"/>
              <a:ext cx="205740" cy="1412875"/>
            </a:xfrm>
            <a:custGeom>
              <a:avLst/>
              <a:gdLst/>
              <a:ahLst/>
              <a:cxnLst/>
              <a:rect l="l" t="t" r="r" b="b"/>
              <a:pathLst>
                <a:path w="205740" h="1412875">
                  <a:moveTo>
                    <a:pt x="102870" y="0"/>
                  </a:moveTo>
                  <a:lnTo>
                    <a:pt x="0" y="0"/>
                  </a:lnTo>
                  <a:lnTo>
                    <a:pt x="0" y="1412747"/>
                  </a:lnTo>
                  <a:lnTo>
                    <a:pt x="102870" y="1412747"/>
                  </a:lnTo>
                  <a:lnTo>
                    <a:pt x="205740" y="706373"/>
                  </a:lnTo>
                  <a:lnTo>
                    <a:pt x="102870" y="0"/>
                  </a:lnTo>
                  <a:close/>
                </a:path>
              </a:pathLst>
            </a:custGeom>
            <a:solidFill>
              <a:srgbClr val="E42C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55073" y="3312413"/>
              <a:ext cx="205740" cy="1412875"/>
            </a:xfrm>
            <a:custGeom>
              <a:avLst/>
              <a:gdLst/>
              <a:ahLst/>
              <a:cxnLst/>
              <a:rect l="l" t="t" r="r" b="b"/>
              <a:pathLst>
                <a:path w="205740" h="1412875">
                  <a:moveTo>
                    <a:pt x="0" y="0"/>
                  </a:moveTo>
                  <a:lnTo>
                    <a:pt x="102870" y="0"/>
                  </a:lnTo>
                  <a:lnTo>
                    <a:pt x="205740" y="706373"/>
                  </a:lnTo>
                  <a:lnTo>
                    <a:pt x="102870" y="1412747"/>
                  </a:lnTo>
                  <a:lnTo>
                    <a:pt x="0" y="1412747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11617" y="4725161"/>
              <a:ext cx="485140" cy="556260"/>
            </a:xfrm>
            <a:custGeom>
              <a:avLst/>
              <a:gdLst/>
              <a:ahLst/>
              <a:cxnLst/>
              <a:rect l="l" t="t" r="r" b="b"/>
              <a:pathLst>
                <a:path w="485140" h="556260">
                  <a:moveTo>
                    <a:pt x="363474" y="0"/>
                  </a:moveTo>
                  <a:lnTo>
                    <a:pt x="121157" y="0"/>
                  </a:lnTo>
                  <a:lnTo>
                    <a:pt x="121157" y="313944"/>
                  </a:lnTo>
                  <a:lnTo>
                    <a:pt x="0" y="313944"/>
                  </a:lnTo>
                  <a:lnTo>
                    <a:pt x="242315" y="556260"/>
                  </a:lnTo>
                  <a:lnTo>
                    <a:pt x="484631" y="313944"/>
                  </a:lnTo>
                  <a:lnTo>
                    <a:pt x="363474" y="313944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11617" y="4725161"/>
              <a:ext cx="485140" cy="556260"/>
            </a:xfrm>
            <a:custGeom>
              <a:avLst/>
              <a:gdLst/>
              <a:ahLst/>
              <a:cxnLst/>
              <a:rect l="l" t="t" r="r" b="b"/>
              <a:pathLst>
                <a:path w="485140" h="556260">
                  <a:moveTo>
                    <a:pt x="0" y="313944"/>
                  </a:moveTo>
                  <a:lnTo>
                    <a:pt x="121157" y="313944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313944"/>
                  </a:lnTo>
                  <a:lnTo>
                    <a:pt x="484631" y="313944"/>
                  </a:lnTo>
                  <a:lnTo>
                    <a:pt x="242315" y="556260"/>
                  </a:lnTo>
                  <a:lnTo>
                    <a:pt x="0" y="31394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40601" y="2814065"/>
              <a:ext cx="2956560" cy="434340"/>
            </a:xfrm>
            <a:custGeom>
              <a:avLst/>
              <a:gdLst/>
              <a:ahLst/>
              <a:cxnLst/>
              <a:rect l="l" t="t" r="r" b="b"/>
              <a:pathLst>
                <a:path w="2956559" h="434339">
                  <a:moveTo>
                    <a:pt x="2884170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90"/>
                  </a:lnTo>
                  <a:lnTo>
                    <a:pt x="0" y="361950"/>
                  </a:lnTo>
                  <a:lnTo>
                    <a:pt x="5685" y="390138"/>
                  </a:lnTo>
                  <a:lnTo>
                    <a:pt x="21193" y="413146"/>
                  </a:lnTo>
                  <a:lnTo>
                    <a:pt x="44201" y="428654"/>
                  </a:lnTo>
                  <a:lnTo>
                    <a:pt x="72389" y="434340"/>
                  </a:lnTo>
                  <a:lnTo>
                    <a:pt x="2884170" y="434340"/>
                  </a:lnTo>
                  <a:lnTo>
                    <a:pt x="2912358" y="428654"/>
                  </a:lnTo>
                  <a:lnTo>
                    <a:pt x="2935366" y="413146"/>
                  </a:lnTo>
                  <a:lnTo>
                    <a:pt x="2950874" y="390138"/>
                  </a:lnTo>
                  <a:lnTo>
                    <a:pt x="2956559" y="361950"/>
                  </a:lnTo>
                  <a:lnTo>
                    <a:pt x="2956559" y="72390"/>
                  </a:lnTo>
                  <a:lnTo>
                    <a:pt x="2950874" y="44201"/>
                  </a:lnTo>
                  <a:lnTo>
                    <a:pt x="2935366" y="21193"/>
                  </a:lnTo>
                  <a:lnTo>
                    <a:pt x="2912358" y="5685"/>
                  </a:lnTo>
                  <a:lnTo>
                    <a:pt x="288417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40601" y="2814065"/>
              <a:ext cx="2956560" cy="434340"/>
            </a:xfrm>
            <a:custGeom>
              <a:avLst/>
              <a:gdLst/>
              <a:ahLst/>
              <a:cxnLst/>
              <a:rect l="l" t="t" r="r" b="b"/>
              <a:pathLst>
                <a:path w="2956559" h="434339">
                  <a:moveTo>
                    <a:pt x="0" y="72390"/>
                  </a:moveTo>
                  <a:lnTo>
                    <a:pt x="5685" y="44201"/>
                  </a:lnTo>
                  <a:lnTo>
                    <a:pt x="21193" y="21193"/>
                  </a:lnTo>
                  <a:lnTo>
                    <a:pt x="44201" y="5685"/>
                  </a:lnTo>
                  <a:lnTo>
                    <a:pt x="72389" y="0"/>
                  </a:lnTo>
                  <a:lnTo>
                    <a:pt x="2884170" y="0"/>
                  </a:lnTo>
                  <a:lnTo>
                    <a:pt x="2912358" y="5685"/>
                  </a:lnTo>
                  <a:lnTo>
                    <a:pt x="2935366" y="21193"/>
                  </a:lnTo>
                  <a:lnTo>
                    <a:pt x="2950874" y="44201"/>
                  </a:lnTo>
                  <a:lnTo>
                    <a:pt x="2956559" y="72390"/>
                  </a:lnTo>
                  <a:lnTo>
                    <a:pt x="2956559" y="361950"/>
                  </a:lnTo>
                  <a:lnTo>
                    <a:pt x="2950874" y="390138"/>
                  </a:lnTo>
                  <a:lnTo>
                    <a:pt x="2935366" y="413146"/>
                  </a:lnTo>
                  <a:lnTo>
                    <a:pt x="2912358" y="428654"/>
                  </a:lnTo>
                  <a:lnTo>
                    <a:pt x="2884170" y="434340"/>
                  </a:lnTo>
                  <a:lnTo>
                    <a:pt x="72389" y="434340"/>
                  </a:lnTo>
                  <a:lnTo>
                    <a:pt x="44201" y="428654"/>
                  </a:lnTo>
                  <a:lnTo>
                    <a:pt x="21193" y="413146"/>
                  </a:lnTo>
                  <a:lnTo>
                    <a:pt x="5685" y="390138"/>
                  </a:lnTo>
                  <a:lnTo>
                    <a:pt x="0" y="361950"/>
                  </a:lnTo>
                  <a:lnTo>
                    <a:pt x="0" y="7239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47459" y="3293363"/>
              <a:ext cx="2946400" cy="390525"/>
            </a:xfrm>
            <a:custGeom>
              <a:avLst/>
              <a:gdLst/>
              <a:ahLst/>
              <a:cxnLst/>
              <a:rect l="l" t="t" r="r" b="b"/>
              <a:pathLst>
                <a:path w="2946400" h="390525">
                  <a:moveTo>
                    <a:pt x="2880867" y="0"/>
                  </a:moveTo>
                  <a:lnTo>
                    <a:pt x="65024" y="0"/>
                  </a:lnTo>
                  <a:lnTo>
                    <a:pt x="39701" y="5105"/>
                  </a:lnTo>
                  <a:lnTo>
                    <a:pt x="19034" y="19034"/>
                  </a:lnTo>
                  <a:lnTo>
                    <a:pt x="5105" y="39701"/>
                  </a:lnTo>
                  <a:lnTo>
                    <a:pt x="0" y="65023"/>
                  </a:lnTo>
                  <a:lnTo>
                    <a:pt x="0" y="325119"/>
                  </a:lnTo>
                  <a:lnTo>
                    <a:pt x="5105" y="350442"/>
                  </a:lnTo>
                  <a:lnTo>
                    <a:pt x="19034" y="371109"/>
                  </a:lnTo>
                  <a:lnTo>
                    <a:pt x="39701" y="385038"/>
                  </a:lnTo>
                  <a:lnTo>
                    <a:pt x="65024" y="390143"/>
                  </a:lnTo>
                  <a:lnTo>
                    <a:pt x="2880867" y="390143"/>
                  </a:lnTo>
                  <a:lnTo>
                    <a:pt x="2906190" y="385038"/>
                  </a:lnTo>
                  <a:lnTo>
                    <a:pt x="2926857" y="371109"/>
                  </a:lnTo>
                  <a:lnTo>
                    <a:pt x="2940786" y="350442"/>
                  </a:lnTo>
                  <a:lnTo>
                    <a:pt x="2945891" y="325119"/>
                  </a:lnTo>
                  <a:lnTo>
                    <a:pt x="2945891" y="65023"/>
                  </a:lnTo>
                  <a:lnTo>
                    <a:pt x="2940786" y="39701"/>
                  </a:lnTo>
                  <a:lnTo>
                    <a:pt x="2926857" y="19034"/>
                  </a:lnTo>
                  <a:lnTo>
                    <a:pt x="2906190" y="5105"/>
                  </a:lnTo>
                  <a:lnTo>
                    <a:pt x="2880867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756775" y="1480565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16769" y="3812793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77278" y="2191613"/>
            <a:ext cx="1277620" cy="19132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6990" algn="ctr">
              <a:lnSpc>
                <a:spcPct val="153300"/>
              </a:lnSpc>
              <a:spcBef>
                <a:spcPts val="24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Биология География История Литература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95692" y="4203128"/>
            <a:ext cx="1903730" cy="1146175"/>
            <a:chOff x="1095692" y="4203128"/>
            <a:chExt cx="1903730" cy="1146175"/>
          </a:xfrm>
        </p:grpSpPr>
        <p:sp>
          <p:nvSpPr>
            <p:cNvPr id="39" name="object 39"/>
            <p:cNvSpPr/>
            <p:nvPr/>
          </p:nvSpPr>
          <p:spPr>
            <a:xfrm>
              <a:off x="1108710" y="4216145"/>
              <a:ext cx="1877695" cy="1120140"/>
            </a:xfrm>
            <a:custGeom>
              <a:avLst/>
              <a:gdLst/>
              <a:ahLst/>
              <a:cxnLst/>
              <a:rect l="l" t="t" r="r" b="b"/>
              <a:pathLst>
                <a:path w="1877695" h="1120139">
                  <a:moveTo>
                    <a:pt x="938784" y="0"/>
                  </a:moveTo>
                  <a:lnTo>
                    <a:pt x="879420" y="1101"/>
                  </a:lnTo>
                  <a:lnTo>
                    <a:pt x="821037" y="4362"/>
                  </a:lnTo>
                  <a:lnTo>
                    <a:pt x="763744" y="9718"/>
                  </a:lnTo>
                  <a:lnTo>
                    <a:pt x="707651" y="17101"/>
                  </a:lnTo>
                  <a:lnTo>
                    <a:pt x="652869" y="26448"/>
                  </a:lnTo>
                  <a:lnTo>
                    <a:pt x="599507" y="37692"/>
                  </a:lnTo>
                  <a:lnTo>
                    <a:pt x="547675" y="50768"/>
                  </a:lnTo>
                  <a:lnTo>
                    <a:pt x="497484" y="65610"/>
                  </a:lnTo>
                  <a:lnTo>
                    <a:pt x="449043" y="82153"/>
                  </a:lnTo>
                  <a:lnTo>
                    <a:pt x="402463" y="100331"/>
                  </a:lnTo>
                  <a:lnTo>
                    <a:pt x="357854" y="120078"/>
                  </a:lnTo>
                  <a:lnTo>
                    <a:pt x="315325" y="141330"/>
                  </a:lnTo>
                  <a:lnTo>
                    <a:pt x="274986" y="164020"/>
                  </a:lnTo>
                  <a:lnTo>
                    <a:pt x="236949" y="188083"/>
                  </a:lnTo>
                  <a:lnTo>
                    <a:pt x="201322" y="213454"/>
                  </a:lnTo>
                  <a:lnTo>
                    <a:pt x="168215" y="240066"/>
                  </a:lnTo>
                  <a:lnTo>
                    <a:pt x="137740" y="267855"/>
                  </a:lnTo>
                  <a:lnTo>
                    <a:pt x="110005" y="296754"/>
                  </a:lnTo>
                  <a:lnTo>
                    <a:pt x="85121" y="326699"/>
                  </a:lnTo>
                  <a:lnTo>
                    <a:pt x="44346" y="389461"/>
                  </a:lnTo>
                  <a:lnTo>
                    <a:pt x="16294" y="455618"/>
                  </a:lnTo>
                  <a:lnTo>
                    <a:pt x="1847" y="524644"/>
                  </a:lnTo>
                  <a:lnTo>
                    <a:pt x="0" y="560069"/>
                  </a:lnTo>
                  <a:lnTo>
                    <a:pt x="1847" y="595495"/>
                  </a:lnTo>
                  <a:lnTo>
                    <a:pt x="16294" y="664521"/>
                  </a:lnTo>
                  <a:lnTo>
                    <a:pt x="44346" y="730678"/>
                  </a:lnTo>
                  <a:lnTo>
                    <a:pt x="85121" y="793440"/>
                  </a:lnTo>
                  <a:lnTo>
                    <a:pt x="110005" y="823385"/>
                  </a:lnTo>
                  <a:lnTo>
                    <a:pt x="137740" y="852284"/>
                  </a:lnTo>
                  <a:lnTo>
                    <a:pt x="168215" y="880073"/>
                  </a:lnTo>
                  <a:lnTo>
                    <a:pt x="201322" y="906685"/>
                  </a:lnTo>
                  <a:lnTo>
                    <a:pt x="236949" y="932056"/>
                  </a:lnTo>
                  <a:lnTo>
                    <a:pt x="274986" y="956119"/>
                  </a:lnTo>
                  <a:lnTo>
                    <a:pt x="315325" y="978809"/>
                  </a:lnTo>
                  <a:lnTo>
                    <a:pt x="357854" y="1000061"/>
                  </a:lnTo>
                  <a:lnTo>
                    <a:pt x="402463" y="1019808"/>
                  </a:lnTo>
                  <a:lnTo>
                    <a:pt x="449043" y="1037986"/>
                  </a:lnTo>
                  <a:lnTo>
                    <a:pt x="497484" y="1054529"/>
                  </a:lnTo>
                  <a:lnTo>
                    <a:pt x="547675" y="1069371"/>
                  </a:lnTo>
                  <a:lnTo>
                    <a:pt x="599507" y="1082447"/>
                  </a:lnTo>
                  <a:lnTo>
                    <a:pt x="652869" y="1093691"/>
                  </a:lnTo>
                  <a:lnTo>
                    <a:pt x="707651" y="1103038"/>
                  </a:lnTo>
                  <a:lnTo>
                    <a:pt x="763744" y="1110421"/>
                  </a:lnTo>
                  <a:lnTo>
                    <a:pt x="821037" y="1115777"/>
                  </a:lnTo>
                  <a:lnTo>
                    <a:pt x="879420" y="1119038"/>
                  </a:lnTo>
                  <a:lnTo>
                    <a:pt x="938784" y="1120139"/>
                  </a:lnTo>
                  <a:lnTo>
                    <a:pt x="998147" y="1119038"/>
                  </a:lnTo>
                  <a:lnTo>
                    <a:pt x="1056530" y="1115777"/>
                  </a:lnTo>
                  <a:lnTo>
                    <a:pt x="1113823" y="1110421"/>
                  </a:lnTo>
                  <a:lnTo>
                    <a:pt x="1169916" y="1103038"/>
                  </a:lnTo>
                  <a:lnTo>
                    <a:pt x="1224698" y="1093691"/>
                  </a:lnTo>
                  <a:lnTo>
                    <a:pt x="1278060" y="1082447"/>
                  </a:lnTo>
                  <a:lnTo>
                    <a:pt x="1329892" y="1069371"/>
                  </a:lnTo>
                  <a:lnTo>
                    <a:pt x="1380083" y="1054529"/>
                  </a:lnTo>
                  <a:lnTo>
                    <a:pt x="1428524" y="1037986"/>
                  </a:lnTo>
                  <a:lnTo>
                    <a:pt x="1475104" y="1019808"/>
                  </a:lnTo>
                  <a:lnTo>
                    <a:pt x="1519713" y="1000061"/>
                  </a:lnTo>
                  <a:lnTo>
                    <a:pt x="1562242" y="978809"/>
                  </a:lnTo>
                  <a:lnTo>
                    <a:pt x="1602581" y="956119"/>
                  </a:lnTo>
                  <a:lnTo>
                    <a:pt x="1640618" y="932056"/>
                  </a:lnTo>
                  <a:lnTo>
                    <a:pt x="1676245" y="906685"/>
                  </a:lnTo>
                  <a:lnTo>
                    <a:pt x="1709352" y="880073"/>
                  </a:lnTo>
                  <a:lnTo>
                    <a:pt x="1739827" y="852284"/>
                  </a:lnTo>
                  <a:lnTo>
                    <a:pt x="1767562" y="823385"/>
                  </a:lnTo>
                  <a:lnTo>
                    <a:pt x="1792446" y="793440"/>
                  </a:lnTo>
                  <a:lnTo>
                    <a:pt x="1833221" y="730678"/>
                  </a:lnTo>
                  <a:lnTo>
                    <a:pt x="1861273" y="664521"/>
                  </a:lnTo>
                  <a:lnTo>
                    <a:pt x="1875720" y="595495"/>
                  </a:lnTo>
                  <a:lnTo>
                    <a:pt x="1877567" y="560069"/>
                  </a:lnTo>
                  <a:lnTo>
                    <a:pt x="1875720" y="524644"/>
                  </a:lnTo>
                  <a:lnTo>
                    <a:pt x="1861273" y="455618"/>
                  </a:lnTo>
                  <a:lnTo>
                    <a:pt x="1833221" y="389461"/>
                  </a:lnTo>
                  <a:lnTo>
                    <a:pt x="1792446" y="326699"/>
                  </a:lnTo>
                  <a:lnTo>
                    <a:pt x="1767562" y="296754"/>
                  </a:lnTo>
                  <a:lnTo>
                    <a:pt x="1739827" y="267855"/>
                  </a:lnTo>
                  <a:lnTo>
                    <a:pt x="1709352" y="240066"/>
                  </a:lnTo>
                  <a:lnTo>
                    <a:pt x="1676245" y="213454"/>
                  </a:lnTo>
                  <a:lnTo>
                    <a:pt x="1640618" y="188083"/>
                  </a:lnTo>
                  <a:lnTo>
                    <a:pt x="1602581" y="164020"/>
                  </a:lnTo>
                  <a:lnTo>
                    <a:pt x="1562242" y="141330"/>
                  </a:lnTo>
                  <a:lnTo>
                    <a:pt x="1519713" y="120078"/>
                  </a:lnTo>
                  <a:lnTo>
                    <a:pt x="1475104" y="100331"/>
                  </a:lnTo>
                  <a:lnTo>
                    <a:pt x="1428524" y="82153"/>
                  </a:lnTo>
                  <a:lnTo>
                    <a:pt x="1380083" y="65610"/>
                  </a:lnTo>
                  <a:lnTo>
                    <a:pt x="1329892" y="50768"/>
                  </a:lnTo>
                  <a:lnTo>
                    <a:pt x="1278060" y="37692"/>
                  </a:lnTo>
                  <a:lnTo>
                    <a:pt x="1224698" y="26448"/>
                  </a:lnTo>
                  <a:lnTo>
                    <a:pt x="1169916" y="17101"/>
                  </a:lnTo>
                  <a:lnTo>
                    <a:pt x="1113823" y="9718"/>
                  </a:lnTo>
                  <a:lnTo>
                    <a:pt x="1056530" y="4362"/>
                  </a:lnTo>
                  <a:lnTo>
                    <a:pt x="998147" y="1101"/>
                  </a:lnTo>
                  <a:lnTo>
                    <a:pt x="938784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08710" y="4216145"/>
              <a:ext cx="1877695" cy="1120140"/>
            </a:xfrm>
            <a:custGeom>
              <a:avLst/>
              <a:gdLst/>
              <a:ahLst/>
              <a:cxnLst/>
              <a:rect l="l" t="t" r="r" b="b"/>
              <a:pathLst>
                <a:path w="1877695" h="1120139">
                  <a:moveTo>
                    <a:pt x="0" y="560069"/>
                  </a:moveTo>
                  <a:lnTo>
                    <a:pt x="7315" y="489805"/>
                  </a:lnTo>
                  <a:lnTo>
                    <a:pt x="28675" y="422148"/>
                  </a:lnTo>
                  <a:lnTo>
                    <a:pt x="63198" y="357623"/>
                  </a:lnTo>
                  <a:lnTo>
                    <a:pt x="110005" y="296754"/>
                  </a:lnTo>
                  <a:lnTo>
                    <a:pt x="137740" y="267855"/>
                  </a:lnTo>
                  <a:lnTo>
                    <a:pt x="168215" y="240066"/>
                  </a:lnTo>
                  <a:lnTo>
                    <a:pt x="201322" y="213454"/>
                  </a:lnTo>
                  <a:lnTo>
                    <a:pt x="236949" y="188083"/>
                  </a:lnTo>
                  <a:lnTo>
                    <a:pt x="274986" y="164020"/>
                  </a:lnTo>
                  <a:lnTo>
                    <a:pt x="315325" y="141330"/>
                  </a:lnTo>
                  <a:lnTo>
                    <a:pt x="357854" y="120078"/>
                  </a:lnTo>
                  <a:lnTo>
                    <a:pt x="402463" y="100331"/>
                  </a:lnTo>
                  <a:lnTo>
                    <a:pt x="449043" y="82153"/>
                  </a:lnTo>
                  <a:lnTo>
                    <a:pt x="497484" y="65610"/>
                  </a:lnTo>
                  <a:lnTo>
                    <a:pt x="547675" y="50768"/>
                  </a:lnTo>
                  <a:lnTo>
                    <a:pt x="599507" y="37692"/>
                  </a:lnTo>
                  <a:lnTo>
                    <a:pt x="652869" y="26448"/>
                  </a:lnTo>
                  <a:lnTo>
                    <a:pt x="707651" y="17101"/>
                  </a:lnTo>
                  <a:lnTo>
                    <a:pt x="763744" y="9718"/>
                  </a:lnTo>
                  <a:lnTo>
                    <a:pt x="821037" y="4362"/>
                  </a:lnTo>
                  <a:lnTo>
                    <a:pt x="879420" y="1101"/>
                  </a:lnTo>
                  <a:lnTo>
                    <a:pt x="938784" y="0"/>
                  </a:lnTo>
                  <a:lnTo>
                    <a:pt x="998147" y="1101"/>
                  </a:lnTo>
                  <a:lnTo>
                    <a:pt x="1056530" y="4362"/>
                  </a:lnTo>
                  <a:lnTo>
                    <a:pt x="1113823" y="9718"/>
                  </a:lnTo>
                  <a:lnTo>
                    <a:pt x="1169916" y="17101"/>
                  </a:lnTo>
                  <a:lnTo>
                    <a:pt x="1224698" y="26448"/>
                  </a:lnTo>
                  <a:lnTo>
                    <a:pt x="1278060" y="37692"/>
                  </a:lnTo>
                  <a:lnTo>
                    <a:pt x="1329892" y="50768"/>
                  </a:lnTo>
                  <a:lnTo>
                    <a:pt x="1380083" y="65610"/>
                  </a:lnTo>
                  <a:lnTo>
                    <a:pt x="1428524" y="82153"/>
                  </a:lnTo>
                  <a:lnTo>
                    <a:pt x="1475104" y="100331"/>
                  </a:lnTo>
                  <a:lnTo>
                    <a:pt x="1519713" y="120078"/>
                  </a:lnTo>
                  <a:lnTo>
                    <a:pt x="1562242" y="141330"/>
                  </a:lnTo>
                  <a:lnTo>
                    <a:pt x="1602581" y="164020"/>
                  </a:lnTo>
                  <a:lnTo>
                    <a:pt x="1640618" y="188083"/>
                  </a:lnTo>
                  <a:lnTo>
                    <a:pt x="1676245" y="213454"/>
                  </a:lnTo>
                  <a:lnTo>
                    <a:pt x="1709352" y="240066"/>
                  </a:lnTo>
                  <a:lnTo>
                    <a:pt x="1739827" y="267855"/>
                  </a:lnTo>
                  <a:lnTo>
                    <a:pt x="1767562" y="296754"/>
                  </a:lnTo>
                  <a:lnTo>
                    <a:pt x="1792446" y="326699"/>
                  </a:lnTo>
                  <a:lnTo>
                    <a:pt x="1833221" y="389461"/>
                  </a:lnTo>
                  <a:lnTo>
                    <a:pt x="1861273" y="455618"/>
                  </a:lnTo>
                  <a:lnTo>
                    <a:pt x="1875720" y="524644"/>
                  </a:lnTo>
                  <a:lnTo>
                    <a:pt x="1877567" y="560069"/>
                  </a:lnTo>
                  <a:lnTo>
                    <a:pt x="1875720" y="595495"/>
                  </a:lnTo>
                  <a:lnTo>
                    <a:pt x="1861273" y="664521"/>
                  </a:lnTo>
                  <a:lnTo>
                    <a:pt x="1833221" y="730678"/>
                  </a:lnTo>
                  <a:lnTo>
                    <a:pt x="1792446" y="793440"/>
                  </a:lnTo>
                  <a:lnTo>
                    <a:pt x="1767562" y="823385"/>
                  </a:lnTo>
                  <a:lnTo>
                    <a:pt x="1739827" y="852284"/>
                  </a:lnTo>
                  <a:lnTo>
                    <a:pt x="1709352" y="880073"/>
                  </a:lnTo>
                  <a:lnTo>
                    <a:pt x="1676245" y="906685"/>
                  </a:lnTo>
                  <a:lnTo>
                    <a:pt x="1640618" y="932056"/>
                  </a:lnTo>
                  <a:lnTo>
                    <a:pt x="1602581" y="956119"/>
                  </a:lnTo>
                  <a:lnTo>
                    <a:pt x="1562242" y="978809"/>
                  </a:lnTo>
                  <a:lnTo>
                    <a:pt x="1519713" y="1000061"/>
                  </a:lnTo>
                  <a:lnTo>
                    <a:pt x="1475104" y="1019808"/>
                  </a:lnTo>
                  <a:lnTo>
                    <a:pt x="1428524" y="1037986"/>
                  </a:lnTo>
                  <a:lnTo>
                    <a:pt x="1380083" y="1054529"/>
                  </a:lnTo>
                  <a:lnTo>
                    <a:pt x="1329892" y="1069371"/>
                  </a:lnTo>
                  <a:lnTo>
                    <a:pt x="1278060" y="1082447"/>
                  </a:lnTo>
                  <a:lnTo>
                    <a:pt x="1224698" y="1093691"/>
                  </a:lnTo>
                  <a:lnTo>
                    <a:pt x="1169916" y="1103038"/>
                  </a:lnTo>
                  <a:lnTo>
                    <a:pt x="1113823" y="1110421"/>
                  </a:lnTo>
                  <a:lnTo>
                    <a:pt x="1056530" y="1115777"/>
                  </a:lnTo>
                  <a:lnTo>
                    <a:pt x="998147" y="1119038"/>
                  </a:lnTo>
                  <a:lnTo>
                    <a:pt x="938784" y="1120139"/>
                  </a:lnTo>
                  <a:lnTo>
                    <a:pt x="879420" y="1119038"/>
                  </a:lnTo>
                  <a:lnTo>
                    <a:pt x="821037" y="1115777"/>
                  </a:lnTo>
                  <a:lnTo>
                    <a:pt x="763744" y="1110421"/>
                  </a:lnTo>
                  <a:lnTo>
                    <a:pt x="707651" y="1103038"/>
                  </a:lnTo>
                  <a:lnTo>
                    <a:pt x="652869" y="1093691"/>
                  </a:lnTo>
                  <a:lnTo>
                    <a:pt x="599507" y="1082447"/>
                  </a:lnTo>
                  <a:lnTo>
                    <a:pt x="547675" y="1069371"/>
                  </a:lnTo>
                  <a:lnTo>
                    <a:pt x="497484" y="1054529"/>
                  </a:lnTo>
                  <a:lnTo>
                    <a:pt x="449043" y="1037986"/>
                  </a:lnTo>
                  <a:lnTo>
                    <a:pt x="402463" y="1019808"/>
                  </a:lnTo>
                  <a:lnTo>
                    <a:pt x="357854" y="1000061"/>
                  </a:lnTo>
                  <a:lnTo>
                    <a:pt x="315325" y="978809"/>
                  </a:lnTo>
                  <a:lnTo>
                    <a:pt x="274986" y="956119"/>
                  </a:lnTo>
                  <a:lnTo>
                    <a:pt x="236949" y="932056"/>
                  </a:lnTo>
                  <a:lnTo>
                    <a:pt x="201322" y="906685"/>
                  </a:lnTo>
                  <a:lnTo>
                    <a:pt x="168215" y="880073"/>
                  </a:lnTo>
                  <a:lnTo>
                    <a:pt x="137740" y="852284"/>
                  </a:lnTo>
                  <a:lnTo>
                    <a:pt x="110005" y="823385"/>
                  </a:lnTo>
                  <a:lnTo>
                    <a:pt x="85121" y="793440"/>
                  </a:lnTo>
                  <a:lnTo>
                    <a:pt x="44346" y="730678"/>
                  </a:lnTo>
                  <a:lnTo>
                    <a:pt x="16294" y="664521"/>
                  </a:lnTo>
                  <a:lnTo>
                    <a:pt x="1847" y="595495"/>
                  </a:lnTo>
                  <a:lnTo>
                    <a:pt x="0" y="56006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534794" y="4481576"/>
            <a:ext cx="1022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История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Биология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48931" y="1875853"/>
            <a:ext cx="8591550" cy="3930015"/>
            <a:chOff x="1048931" y="1875853"/>
            <a:chExt cx="8591550" cy="3930015"/>
          </a:xfrm>
        </p:grpSpPr>
        <p:sp>
          <p:nvSpPr>
            <p:cNvPr id="43" name="object 43"/>
            <p:cNvSpPr/>
            <p:nvPr/>
          </p:nvSpPr>
          <p:spPr>
            <a:xfrm>
              <a:off x="1048931" y="5228843"/>
              <a:ext cx="1941195" cy="577215"/>
            </a:xfrm>
            <a:custGeom>
              <a:avLst/>
              <a:gdLst/>
              <a:ahLst/>
              <a:cxnLst/>
              <a:rect l="l" t="t" r="r" b="b"/>
              <a:pathLst>
                <a:path w="1941195" h="577214">
                  <a:moveTo>
                    <a:pt x="607656" y="51816"/>
                  </a:moveTo>
                  <a:lnTo>
                    <a:pt x="525106" y="72720"/>
                  </a:lnTo>
                  <a:lnTo>
                    <a:pt x="545833" y="96761"/>
                  </a:lnTo>
                  <a:lnTo>
                    <a:pt x="0" y="567397"/>
                  </a:lnTo>
                  <a:lnTo>
                    <a:pt x="8293" y="577011"/>
                  </a:lnTo>
                  <a:lnTo>
                    <a:pt x="554126" y="106362"/>
                  </a:lnTo>
                  <a:lnTo>
                    <a:pt x="574890" y="130429"/>
                  </a:lnTo>
                  <a:lnTo>
                    <a:pt x="592378" y="88468"/>
                  </a:lnTo>
                  <a:lnTo>
                    <a:pt x="607656" y="51816"/>
                  </a:lnTo>
                  <a:close/>
                </a:path>
                <a:path w="1941195" h="577214">
                  <a:moveTo>
                    <a:pt x="1941029" y="369620"/>
                  </a:moveTo>
                  <a:lnTo>
                    <a:pt x="1592935" y="47117"/>
                  </a:lnTo>
                  <a:lnTo>
                    <a:pt x="1600923" y="38506"/>
                  </a:lnTo>
                  <a:lnTo>
                    <a:pt x="1614512" y="23850"/>
                  </a:lnTo>
                  <a:lnTo>
                    <a:pt x="1532724" y="0"/>
                  </a:lnTo>
                  <a:lnTo>
                    <a:pt x="1562696" y="79743"/>
                  </a:lnTo>
                  <a:lnTo>
                    <a:pt x="1584299" y="56438"/>
                  </a:lnTo>
                  <a:lnTo>
                    <a:pt x="1932393" y="378942"/>
                  </a:lnTo>
                  <a:lnTo>
                    <a:pt x="1941029" y="36962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57672" y="3467099"/>
              <a:ext cx="589280" cy="21590"/>
            </a:xfrm>
            <a:custGeom>
              <a:avLst/>
              <a:gdLst/>
              <a:ahLst/>
              <a:cxnLst/>
              <a:rect l="l" t="t" r="r" b="b"/>
              <a:pathLst>
                <a:path w="589279" h="21589">
                  <a:moveTo>
                    <a:pt x="0" y="0"/>
                  </a:moveTo>
                  <a:lnTo>
                    <a:pt x="589279" y="2159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284208" y="1880615"/>
              <a:ext cx="351155" cy="1225550"/>
            </a:xfrm>
            <a:custGeom>
              <a:avLst/>
              <a:gdLst/>
              <a:ahLst/>
              <a:cxnLst/>
              <a:rect l="l" t="t" r="r" b="b"/>
              <a:pathLst>
                <a:path w="351154" h="1225550">
                  <a:moveTo>
                    <a:pt x="39624" y="0"/>
                  </a:moveTo>
                  <a:lnTo>
                    <a:pt x="350012" y="588899"/>
                  </a:lnTo>
                </a:path>
                <a:path w="351154" h="1225550">
                  <a:moveTo>
                    <a:pt x="0" y="1225042"/>
                  </a:moveTo>
                  <a:lnTo>
                    <a:pt x="351027" y="588264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641840" y="2159635"/>
            <a:ext cx="16706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урока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(c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перерывом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10</a:t>
            </a:r>
            <a:r>
              <a:rPr sz="1400" b="1" i="1" spc="-2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минут</a:t>
            </a:r>
            <a:r>
              <a:rPr sz="1400" b="1" i="1" spc="-25" dirty="0">
                <a:solidFill>
                  <a:srgbClr val="0E6899"/>
                </a:solidFill>
                <a:latin typeface="Times New Roman"/>
                <a:cs typeface="Times New Roman"/>
              </a:rPr>
              <a:t> или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в</a:t>
            </a:r>
            <a:r>
              <a:rPr sz="1400" b="1" i="1" spc="-2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течение</a:t>
            </a:r>
            <a:r>
              <a:rPr sz="1400" b="1" i="1" spc="-1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двух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дней)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52920" y="3463861"/>
            <a:ext cx="6091555" cy="2745105"/>
            <a:chOff x="252920" y="3463861"/>
            <a:chExt cx="6091555" cy="2745105"/>
          </a:xfrm>
        </p:grpSpPr>
        <p:sp>
          <p:nvSpPr>
            <p:cNvPr id="48" name="object 48"/>
            <p:cNvSpPr/>
            <p:nvPr/>
          </p:nvSpPr>
          <p:spPr>
            <a:xfrm>
              <a:off x="5768340" y="3468623"/>
              <a:ext cx="571500" cy="1001394"/>
            </a:xfrm>
            <a:custGeom>
              <a:avLst/>
              <a:gdLst/>
              <a:ahLst/>
              <a:cxnLst/>
              <a:rect l="l" t="t" r="r" b="b"/>
              <a:pathLst>
                <a:path w="571500" h="1001395">
                  <a:moveTo>
                    <a:pt x="0" y="0"/>
                  </a:moveTo>
                  <a:lnTo>
                    <a:pt x="571373" y="1001268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5938" y="5616701"/>
              <a:ext cx="1896110" cy="579120"/>
            </a:xfrm>
            <a:custGeom>
              <a:avLst/>
              <a:gdLst/>
              <a:ahLst/>
              <a:cxnLst/>
              <a:rect l="l" t="t" r="r" b="b"/>
              <a:pathLst>
                <a:path w="1896110" h="579120">
                  <a:moveTo>
                    <a:pt x="1799336" y="0"/>
                  </a:moveTo>
                  <a:lnTo>
                    <a:pt x="96519" y="0"/>
                  </a:lnTo>
                  <a:lnTo>
                    <a:pt x="58952" y="7585"/>
                  </a:lnTo>
                  <a:lnTo>
                    <a:pt x="28271" y="28271"/>
                  </a:lnTo>
                  <a:lnTo>
                    <a:pt x="7585" y="58952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5" y="520167"/>
                  </a:lnTo>
                  <a:lnTo>
                    <a:pt x="28271" y="550848"/>
                  </a:lnTo>
                  <a:lnTo>
                    <a:pt x="58952" y="571534"/>
                  </a:lnTo>
                  <a:lnTo>
                    <a:pt x="96519" y="579120"/>
                  </a:lnTo>
                  <a:lnTo>
                    <a:pt x="1799336" y="579120"/>
                  </a:lnTo>
                  <a:lnTo>
                    <a:pt x="1836920" y="571534"/>
                  </a:lnTo>
                  <a:lnTo>
                    <a:pt x="1867598" y="550848"/>
                  </a:lnTo>
                  <a:lnTo>
                    <a:pt x="1888275" y="520167"/>
                  </a:lnTo>
                  <a:lnTo>
                    <a:pt x="1895856" y="482600"/>
                  </a:lnTo>
                  <a:lnTo>
                    <a:pt x="1895856" y="96520"/>
                  </a:lnTo>
                  <a:lnTo>
                    <a:pt x="1888275" y="58952"/>
                  </a:lnTo>
                  <a:lnTo>
                    <a:pt x="1867598" y="28271"/>
                  </a:lnTo>
                  <a:lnTo>
                    <a:pt x="1836920" y="7585"/>
                  </a:lnTo>
                  <a:lnTo>
                    <a:pt x="17993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5938" y="5616701"/>
              <a:ext cx="1896110" cy="579120"/>
            </a:xfrm>
            <a:custGeom>
              <a:avLst/>
              <a:gdLst/>
              <a:ahLst/>
              <a:cxnLst/>
              <a:rect l="l" t="t" r="r" b="b"/>
              <a:pathLst>
                <a:path w="1896110" h="579120">
                  <a:moveTo>
                    <a:pt x="0" y="96520"/>
                  </a:moveTo>
                  <a:lnTo>
                    <a:pt x="7585" y="58952"/>
                  </a:lnTo>
                  <a:lnTo>
                    <a:pt x="28271" y="28271"/>
                  </a:lnTo>
                  <a:lnTo>
                    <a:pt x="58952" y="7585"/>
                  </a:lnTo>
                  <a:lnTo>
                    <a:pt x="96519" y="0"/>
                  </a:lnTo>
                  <a:lnTo>
                    <a:pt x="1799336" y="0"/>
                  </a:lnTo>
                  <a:lnTo>
                    <a:pt x="1836920" y="7585"/>
                  </a:lnTo>
                  <a:lnTo>
                    <a:pt x="1867598" y="28271"/>
                  </a:lnTo>
                  <a:lnTo>
                    <a:pt x="1888275" y="58952"/>
                  </a:lnTo>
                  <a:lnTo>
                    <a:pt x="1895856" y="96520"/>
                  </a:lnTo>
                  <a:lnTo>
                    <a:pt x="1895856" y="482600"/>
                  </a:lnTo>
                  <a:lnTo>
                    <a:pt x="1888275" y="520167"/>
                  </a:lnTo>
                  <a:lnTo>
                    <a:pt x="1867598" y="550848"/>
                  </a:lnTo>
                  <a:lnTo>
                    <a:pt x="1836920" y="571534"/>
                  </a:lnTo>
                  <a:lnTo>
                    <a:pt x="1799336" y="579120"/>
                  </a:lnTo>
                  <a:lnTo>
                    <a:pt x="96519" y="579120"/>
                  </a:lnTo>
                  <a:lnTo>
                    <a:pt x="58952" y="571534"/>
                  </a:lnTo>
                  <a:lnTo>
                    <a:pt x="28271" y="550848"/>
                  </a:lnTo>
                  <a:lnTo>
                    <a:pt x="7585" y="520167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85927" y="5674867"/>
            <a:ext cx="1252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Компьютерная форма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241740" y="5603684"/>
            <a:ext cx="1915795" cy="605155"/>
            <a:chOff x="2241740" y="5603684"/>
            <a:chExt cx="1915795" cy="605155"/>
          </a:xfrm>
        </p:grpSpPr>
        <p:sp>
          <p:nvSpPr>
            <p:cNvPr id="53" name="object 53"/>
            <p:cNvSpPr/>
            <p:nvPr/>
          </p:nvSpPr>
          <p:spPr>
            <a:xfrm>
              <a:off x="2254757" y="5616701"/>
              <a:ext cx="1889760" cy="579120"/>
            </a:xfrm>
            <a:custGeom>
              <a:avLst/>
              <a:gdLst/>
              <a:ahLst/>
              <a:cxnLst/>
              <a:rect l="l" t="t" r="r" b="b"/>
              <a:pathLst>
                <a:path w="1889760" h="579120">
                  <a:moveTo>
                    <a:pt x="1793240" y="0"/>
                  </a:moveTo>
                  <a:lnTo>
                    <a:pt x="96519" y="0"/>
                  </a:lnTo>
                  <a:lnTo>
                    <a:pt x="58935" y="7585"/>
                  </a:lnTo>
                  <a:lnTo>
                    <a:pt x="28257" y="28271"/>
                  </a:lnTo>
                  <a:lnTo>
                    <a:pt x="7580" y="58952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0" y="520167"/>
                  </a:lnTo>
                  <a:lnTo>
                    <a:pt x="28257" y="550848"/>
                  </a:lnTo>
                  <a:lnTo>
                    <a:pt x="58935" y="571534"/>
                  </a:lnTo>
                  <a:lnTo>
                    <a:pt x="96519" y="579120"/>
                  </a:lnTo>
                  <a:lnTo>
                    <a:pt x="1793240" y="579120"/>
                  </a:lnTo>
                  <a:lnTo>
                    <a:pt x="1830824" y="571534"/>
                  </a:lnTo>
                  <a:lnTo>
                    <a:pt x="1861502" y="550848"/>
                  </a:lnTo>
                  <a:lnTo>
                    <a:pt x="1882179" y="520167"/>
                  </a:lnTo>
                  <a:lnTo>
                    <a:pt x="1889759" y="482600"/>
                  </a:lnTo>
                  <a:lnTo>
                    <a:pt x="1889759" y="96520"/>
                  </a:lnTo>
                  <a:lnTo>
                    <a:pt x="1882179" y="58952"/>
                  </a:lnTo>
                  <a:lnTo>
                    <a:pt x="1861502" y="28271"/>
                  </a:lnTo>
                  <a:lnTo>
                    <a:pt x="1830824" y="7585"/>
                  </a:lnTo>
                  <a:lnTo>
                    <a:pt x="17932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54757" y="5616701"/>
              <a:ext cx="1889760" cy="579120"/>
            </a:xfrm>
            <a:custGeom>
              <a:avLst/>
              <a:gdLst/>
              <a:ahLst/>
              <a:cxnLst/>
              <a:rect l="l" t="t" r="r" b="b"/>
              <a:pathLst>
                <a:path w="1889760" h="579120">
                  <a:moveTo>
                    <a:pt x="0" y="96520"/>
                  </a:moveTo>
                  <a:lnTo>
                    <a:pt x="7580" y="58952"/>
                  </a:lnTo>
                  <a:lnTo>
                    <a:pt x="28257" y="28271"/>
                  </a:lnTo>
                  <a:lnTo>
                    <a:pt x="58935" y="7585"/>
                  </a:lnTo>
                  <a:lnTo>
                    <a:pt x="96519" y="0"/>
                  </a:lnTo>
                  <a:lnTo>
                    <a:pt x="1793240" y="0"/>
                  </a:lnTo>
                  <a:lnTo>
                    <a:pt x="1830824" y="7585"/>
                  </a:lnTo>
                  <a:lnTo>
                    <a:pt x="1861502" y="28271"/>
                  </a:lnTo>
                  <a:lnTo>
                    <a:pt x="1882179" y="58952"/>
                  </a:lnTo>
                  <a:lnTo>
                    <a:pt x="1889759" y="96520"/>
                  </a:lnTo>
                  <a:lnTo>
                    <a:pt x="1889759" y="482600"/>
                  </a:lnTo>
                  <a:lnTo>
                    <a:pt x="1882179" y="520167"/>
                  </a:lnTo>
                  <a:lnTo>
                    <a:pt x="1861502" y="550848"/>
                  </a:lnTo>
                  <a:lnTo>
                    <a:pt x="1830824" y="571534"/>
                  </a:lnTo>
                  <a:lnTo>
                    <a:pt x="1793240" y="579120"/>
                  </a:lnTo>
                  <a:lnTo>
                    <a:pt x="96519" y="579120"/>
                  </a:lnTo>
                  <a:lnTo>
                    <a:pt x="58935" y="571534"/>
                  </a:lnTo>
                  <a:lnTo>
                    <a:pt x="28257" y="550848"/>
                  </a:lnTo>
                  <a:lnTo>
                    <a:pt x="7580" y="520167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740279" y="5674867"/>
            <a:ext cx="917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Бумажный носитель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829555" y="5305044"/>
            <a:ext cx="6049010" cy="650875"/>
          </a:xfrm>
          <a:custGeom>
            <a:avLst/>
            <a:gdLst/>
            <a:ahLst/>
            <a:cxnLst/>
            <a:rect l="l" t="t" r="r" b="b"/>
            <a:pathLst>
              <a:path w="6049009" h="650875">
                <a:moveTo>
                  <a:pt x="5940298" y="0"/>
                </a:moveTo>
                <a:lnTo>
                  <a:pt x="108458" y="0"/>
                </a:lnTo>
                <a:lnTo>
                  <a:pt x="66222" y="8524"/>
                </a:lnTo>
                <a:lnTo>
                  <a:pt x="31750" y="31769"/>
                </a:lnTo>
                <a:lnTo>
                  <a:pt x="8516" y="66243"/>
                </a:lnTo>
                <a:lnTo>
                  <a:pt x="0" y="108457"/>
                </a:lnTo>
                <a:lnTo>
                  <a:pt x="0" y="542289"/>
                </a:lnTo>
                <a:lnTo>
                  <a:pt x="8516" y="584504"/>
                </a:lnTo>
                <a:lnTo>
                  <a:pt x="31750" y="618978"/>
                </a:lnTo>
                <a:lnTo>
                  <a:pt x="66222" y="642223"/>
                </a:lnTo>
                <a:lnTo>
                  <a:pt x="108458" y="650747"/>
                </a:lnTo>
                <a:lnTo>
                  <a:pt x="5940298" y="650747"/>
                </a:lnTo>
                <a:lnTo>
                  <a:pt x="5982533" y="642223"/>
                </a:lnTo>
                <a:lnTo>
                  <a:pt x="6017006" y="618978"/>
                </a:lnTo>
                <a:lnTo>
                  <a:pt x="6040239" y="584504"/>
                </a:lnTo>
                <a:lnTo>
                  <a:pt x="6048756" y="542289"/>
                </a:lnTo>
                <a:lnTo>
                  <a:pt x="6048756" y="108457"/>
                </a:lnTo>
                <a:lnTo>
                  <a:pt x="6040239" y="66243"/>
                </a:lnTo>
                <a:lnTo>
                  <a:pt x="6017006" y="31769"/>
                </a:lnTo>
                <a:lnTo>
                  <a:pt x="5982533" y="8524"/>
                </a:lnTo>
                <a:lnTo>
                  <a:pt x="594029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055234" y="5399328"/>
            <a:ext cx="5594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4345" marR="5080" indent="-4622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ВАЖНО!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Аудитория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должна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быть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оснащена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техническим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средством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выполнения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задания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аудированию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формате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mp3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7379" y="192036"/>
            <a:ext cx="8731250" cy="1087120"/>
            <a:chOff x="1897379" y="192036"/>
            <a:chExt cx="8731250" cy="1087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7379" y="233184"/>
              <a:ext cx="8730996" cy="9204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4343" y="192036"/>
              <a:ext cx="5571744" cy="1086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4623" y="260603"/>
              <a:ext cx="8641080" cy="8305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44623" y="260603"/>
            <a:ext cx="8641080" cy="8305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599690" marR="1786889" indent="-803910">
              <a:lnSpc>
                <a:spcPct val="100000"/>
              </a:lnSpc>
              <a:spcBef>
                <a:spcPts val="275"/>
              </a:spcBef>
            </a:pPr>
            <a:r>
              <a:rPr sz="24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Всероссийские</a:t>
            </a:r>
            <a:r>
              <a:rPr sz="2400" b="1" spc="-8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проверочные</a:t>
            </a:r>
            <a:r>
              <a:rPr sz="2400" b="1" spc="-7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работы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в</a:t>
            </a:r>
            <a:r>
              <a:rPr sz="2400" b="1" spc="-1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2024/2025</a:t>
            </a:r>
            <a:r>
              <a:rPr sz="2400" b="1" spc="-2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учебном</a:t>
            </a:r>
            <a:r>
              <a:rPr sz="2400" b="1" spc="-2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4517B"/>
                </a:solidFill>
                <a:latin typeface="Times New Roman"/>
                <a:cs typeface="Times New Roman"/>
              </a:rPr>
              <a:t>году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62564" y="206881"/>
            <a:ext cx="971042" cy="8154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65175" y="2362199"/>
            <a:ext cx="2278380" cy="792480"/>
          </a:xfrm>
          <a:custGeom>
            <a:avLst/>
            <a:gdLst/>
            <a:ahLst/>
            <a:cxnLst/>
            <a:rect l="l" t="t" r="r" b="b"/>
            <a:pathLst>
              <a:path w="2278380" h="792480">
                <a:moveTo>
                  <a:pt x="2146300" y="0"/>
                </a:moveTo>
                <a:lnTo>
                  <a:pt x="132080" y="0"/>
                </a:lnTo>
                <a:lnTo>
                  <a:pt x="90331" y="6738"/>
                </a:lnTo>
                <a:lnTo>
                  <a:pt x="54073" y="25497"/>
                </a:lnTo>
                <a:lnTo>
                  <a:pt x="25482" y="54095"/>
                </a:lnTo>
                <a:lnTo>
                  <a:pt x="6733" y="90350"/>
                </a:lnTo>
                <a:lnTo>
                  <a:pt x="0" y="132080"/>
                </a:lnTo>
                <a:lnTo>
                  <a:pt x="0" y="660400"/>
                </a:lnTo>
                <a:lnTo>
                  <a:pt x="6733" y="702129"/>
                </a:lnTo>
                <a:lnTo>
                  <a:pt x="25482" y="738384"/>
                </a:lnTo>
                <a:lnTo>
                  <a:pt x="54073" y="766982"/>
                </a:lnTo>
                <a:lnTo>
                  <a:pt x="90331" y="785741"/>
                </a:lnTo>
                <a:lnTo>
                  <a:pt x="132080" y="792480"/>
                </a:lnTo>
                <a:lnTo>
                  <a:pt x="2146300" y="792480"/>
                </a:lnTo>
                <a:lnTo>
                  <a:pt x="2188029" y="785741"/>
                </a:lnTo>
                <a:lnTo>
                  <a:pt x="2224284" y="766982"/>
                </a:lnTo>
                <a:lnTo>
                  <a:pt x="2252882" y="738384"/>
                </a:lnTo>
                <a:lnTo>
                  <a:pt x="2271641" y="702129"/>
                </a:lnTo>
                <a:lnTo>
                  <a:pt x="2278380" y="660400"/>
                </a:lnTo>
                <a:lnTo>
                  <a:pt x="2278380" y="132080"/>
                </a:lnTo>
                <a:lnTo>
                  <a:pt x="2271641" y="90350"/>
                </a:lnTo>
                <a:lnTo>
                  <a:pt x="2252882" y="54095"/>
                </a:lnTo>
                <a:lnTo>
                  <a:pt x="2224284" y="25497"/>
                </a:lnTo>
                <a:lnTo>
                  <a:pt x="2188029" y="6738"/>
                </a:lnTo>
                <a:lnTo>
                  <a:pt x="21463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3839" y="2457450"/>
            <a:ext cx="152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44060"/>
                </a:solidFill>
                <a:latin typeface="Times New Roman"/>
                <a:cs typeface="Times New Roman"/>
              </a:rPr>
              <a:t>6 </a:t>
            </a:r>
            <a:r>
              <a:rPr sz="36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класс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8460" y="1275587"/>
            <a:ext cx="2703830" cy="864235"/>
          </a:xfrm>
          <a:custGeom>
            <a:avLst/>
            <a:gdLst/>
            <a:ahLst/>
            <a:cxnLst/>
            <a:rect l="l" t="t" r="r" b="b"/>
            <a:pathLst>
              <a:path w="2703829" h="864235">
                <a:moveTo>
                  <a:pt x="2559557" y="0"/>
                </a:moveTo>
                <a:lnTo>
                  <a:pt x="144017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0" y="720089"/>
                </a:lnTo>
                <a:lnTo>
                  <a:pt x="7345" y="765596"/>
                </a:lnTo>
                <a:lnTo>
                  <a:pt x="27797" y="805129"/>
                </a:lnTo>
                <a:lnTo>
                  <a:pt x="58978" y="836310"/>
                </a:lnTo>
                <a:lnTo>
                  <a:pt x="98511" y="856762"/>
                </a:lnTo>
                <a:lnTo>
                  <a:pt x="144017" y="864108"/>
                </a:lnTo>
                <a:lnTo>
                  <a:pt x="2559557" y="864108"/>
                </a:lnTo>
                <a:lnTo>
                  <a:pt x="2605064" y="856762"/>
                </a:lnTo>
                <a:lnTo>
                  <a:pt x="2644597" y="836310"/>
                </a:lnTo>
                <a:lnTo>
                  <a:pt x="2675778" y="805129"/>
                </a:lnTo>
                <a:lnTo>
                  <a:pt x="2696230" y="765596"/>
                </a:lnTo>
                <a:lnTo>
                  <a:pt x="2703576" y="720089"/>
                </a:lnTo>
                <a:lnTo>
                  <a:pt x="2703576" y="144018"/>
                </a:lnTo>
                <a:lnTo>
                  <a:pt x="2696230" y="98511"/>
                </a:lnTo>
                <a:lnTo>
                  <a:pt x="2675778" y="58978"/>
                </a:lnTo>
                <a:lnTo>
                  <a:pt x="2644597" y="27797"/>
                </a:lnTo>
                <a:lnTo>
                  <a:pt x="2605064" y="7345"/>
                </a:lnTo>
                <a:lnTo>
                  <a:pt x="2559557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94735" y="1255902"/>
            <a:ext cx="23526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Обязательные предметы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03576" y="2639567"/>
            <a:ext cx="2918460" cy="1706880"/>
          </a:xfrm>
          <a:custGeom>
            <a:avLst/>
            <a:gdLst/>
            <a:ahLst/>
            <a:cxnLst/>
            <a:rect l="l" t="t" r="r" b="b"/>
            <a:pathLst>
              <a:path w="2918460" h="1706879">
                <a:moveTo>
                  <a:pt x="2633979" y="0"/>
                </a:moveTo>
                <a:lnTo>
                  <a:pt x="284480" y="0"/>
                </a:lnTo>
                <a:lnTo>
                  <a:pt x="238339" y="3723"/>
                </a:lnTo>
                <a:lnTo>
                  <a:pt x="194568" y="14504"/>
                </a:lnTo>
                <a:lnTo>
                  <a:pt x="153751" y="31755"/>
                </a:lnTo>
                <a:lnTo>
                  <a:pt x="116476" y="54892"/>
                </a:lnTo>
                <a:lnTo>
                  <a:pt x="83327" y="83327"/>
                </a:lnTo>
                <a:lnTo>
                  <a:pt x="54892" y="116476"/>
                </a:lnTo>
                <a:lnTo>
                  <a:pt x="31755" y="153751"/>
                </a:lnTo>
                <a:lnTo>
                  <a:pt x="14504" y="194568"/>
                </a:lnTo>
                <a:lnTo>
                  <a:pt x="3723" y="238339"/>
                </a:lnTo>
                <a:lnTo>
                  <a:pt x="0" y="284479"/>
                </a:lnTo>
                <a:lnTo>
                  <a:pt x="0" y="1422399"/>
                </a:lnTo>
                <a:lnTo>
                  <a:pt x="3723" y="1468540"/>
                </a:lnTo>
                <a:lnTo>
                  <a:pt x="14504" y="1512311"/>
                </a:lnTo>
                <a:lnTo>
                  <a:pt x="31755" y="1553128"/>
                </a:lnTo>
                <a:lnTo>
                  <a:pt x="54892" y="1590403"/>
                </a:lnTo>
                <a:lnTo>
                  <a:pt x="83327" y="1623552"/>
                </a:lnTo>
                <a:lnTo>
                  <a:pt x="116476" y="1651987"/>
                </a:lnTo>
                <a:lnTo>
                  <a:pt x="153751" y="1675124"/>
                </a:lnTo>
                <a:lnTo>
                  <a:pt x="194568" y="1692375"/>
                </a:lnTo>
                <a:lnTo>
                  <a:pt x="238339" y="1703156"/>
                </a:lnTo>
                <a:lnTo>
                  <a:pt x="284480" y="1706879"/>
                </a:lnTo>
                <a:lnTo>
                  <a:pt x="2633979" y="1706879"/>
                </a:lnTo>
                <a:lnTo>
                  <a:pt x="2680120" y="1703156"/>
                </a:lnTo>
                <a:lnTo>
                  <a:pt x="2723891" y="1692375"/>
                </a:lnTo>
                <a:lnTo>
                  <a:pt x="2764708" y="1675124"/>
                </a:lnTo>
                <a:lnTo>
                  <a:pt x="2801983" y="1651987"/>
                </a:lnTo>
                <a:lnTo>
                  <a:pt x="2835132" y="1623552"/>
                </a:lnTo>
                <a:lnTo>
                  <a:pt x="2863567" y="1590403"/>
                </a:lnTo>
                <a:lnTo>
                  <a:pt x="2886704" y="1553128"/>
                </a:lnTo>
                <a:lnTo>
                  <a:pt x="2903955" y="1512311"/>
                </a:lnTo>
                <a:lnTo>
                  <a:pt x="2914736" y="1468540"/>
                </a:lnTo>
                <a:lnTo>
                  <a:pt x="2918460" y="1422399"/>
                </a:lnTo>
                <a:lnTo>
                  <a:pt x="2918460" y="284479"/>
                </a:lnTo>
                <a:lnTo>
                  <a:pt x="2914736" y="238339"/>
                </a:lnTo>
                <a:lnTo>
                  <a:pt x="2903955" y="194568"/>
                </a:lnTo>
                <a:lnTo>
                  <a:pt x="2886704" y="153751"/>
                </a:lnTo>
                <a:lnTo>
                  <a:pt x="2863567" y="116476"/>
                </a:lnTo>
                <a:lnTo>
                  <a:pt x="2835132" y="83327"/>
                </a:lnTo>
                <a:lnTo>
                  <a:pt x="2801983" y="54892"/>
                </a:lnTo>
                <a:lnTo>
                  <a:pt x="2764708" y="31755"/>
                </a:lnTo>
                <a:lnTo>
                  <a:pt x="2723891" y="14504"/>
                </a:lnTo>
                <a:lnTo>
                  <a:pt x="2680120" y="3723"/>
                </a:lnTo>
                <a:lnTo>
                  <a:pt x="2633979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82900" y="2709799"/>
            <a:ext cx="256095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645" marR="200025" indent="-63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два</a:t>
            </a:r>
            <a:r>
              <a:rPr sz="2000" b="1" spc="-1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предмета</a:t>
            </a:r>
            <a:r>
              <a:rPr sz="2000" b="1" spc="-1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на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основе</a:t>
            </a:r>
            <a:r>
              <a:rPr sz="20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случайного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выбора</a:t>
            </a:r>
            <a:r>
              <a:rPr sz="2000" b="1" spc="-3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федеральным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организатором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ранее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чем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за 7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дней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49233" y="1194815"/>
            <a:ext cx="7096125" cy="2535555"/>
            <a:chOff x="2249233" y="1194815"/>
            <a:chExt cx="7096125" cy="2535555"/>
          </a:xfrm>
        </p:grpSpPr>
        <p:sp>
          <p:nvSpPr>
            <p:cNvPr id="15" name="object 15"/>
            <p:cNvSpPr/>
            <p:nvPr/>
          </p:nvSpPr>
          <p:spPr>
            <a:xfrm>
              <a:off x="2253995" y="1706879"/>
              <a:ext cx="663575" cy="2018664"/>
            </a:xfrm>
            <a:custGeom>
              <a:avLst/>
              <a:gdLst/>
              <a:ahLst/>
              <a:cxnLst/>
              <a:rect l="l" t="t" r="r" b="b"/>
              <a:pathLst>
                <a:path w="663575" h="2018664">
                  <a:moveTo>
                    <a:pt x="0" y="1472183"/>
                  </a:moveTo>
                  <a:lnTo>
                    <a:pt x="449326" y="2018537"/>
                  </a:lnTo>
                </a:path>
                <a:path w="663575" h="2018664">
                  <a:moveTo>
                    <a:pt x="0" y="627760"/>
                  </a:moveTo>
                  <a:lnTo>
                    <a:pt x="663575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55080" y="1194815"/>
              <a:ext cx="2990215" cy="948055"/>
            </a:xfrm>
            <a:custGeom>
              <a:avLst/>
              <a:gdLst/>
              <a:ahLst/>
              <a:cxnLst/>
              <a:rect l="l" t="t" r="r" b="b"/>
              <a:pathLst>
                <a:path w="2990215" h="948055">
                  <a:moveTo>
                    <a:pt x="2982468" y="70612"/>
                  </a:moveTo>
                  <a:lnTo>
                    <a:pt x="2976905" y="43141"/>
                  </a:lnTo>
                  <a:lnTo>
                    <a:pt x="2961779" y="20688"/>
                  </a:lnTo>
                  <a:lnTo>
                    <a:pt x="2939326" y="5562"/>
                  </a:lnTo>
                  <a:lnTo>
                    <a:pt x="2911856" y="0"/>
                  </a:lnTo>
                  <a:lnTo>
                    <a:pt x="70612" y="0"/>
                  </a:lnTo>
                  <a:lnTo>
                    <a:pt x="43129" y="5562"/>
                  </a:lnTo>
                  <a:lnTo>
                    <a:pt x="20675" y="20688"/>
                  </a:lnTo>
                  <a:lnTo>
                    <a:pt x="5549" y="43141"/>
                  </a:lnTo>
                  <a:lnTo>
                    <a:pt x="0" y="70612"/>
                  </a:lnTo>
                  <a:lnTo>
                    <a:pt x="0" y="353060"/>
                  </a:lnTo>
                  <a:lnTo>
                    <a:pt x="5549" y="380542"/>
                  </a:lnTo>
                  <a:lnTo>
                    <a:pt x="20675" y="402996"/>
                  </a:lnTo>
                  <a:lnTo>
                    <a:pt x="43129" y="418122"/>
                  </a:lnTo>
                  <a:lnTo>
                    <a:pt x="70612" y="423672"/>
                  </a:lnTo>
                  <a:lnTo>
                    <a:pt x="2911856" y="423672"/>
                  </a:lnTo>
                  <a:lnTo>
                    <a:pt x="2939326" y="418122"/>
                  </a:lnTo>
                  <a:lnTo>
                    <a:pt x="2961779" y="402996"/>
                  </a:lnTo>
                  <a:lnTo>
                    <a:pt x="2976905" y="380542"/>
                  </a:lnTo>
                  <a:lnTo>
                    <a:pt x="2982468" y="353060"/>
                  </a:lnTo>
                  <a:lnTo>
                    <a:pt x="2982468" y="70612"/>
                  </a:lnTo>
                  <a:close/>
                </a:path>
                <a:path w="2990215" h="948055">
                  <a:moveTo>
                    <a:pt x="2990088" y="554228"/>
                  </a:moveTo>
                  <a:lnTo>
                    <a:pt x="2983890" y="523608"/>
                  </a:lnTo>
                  <a:lnTo>
                    <a:pt x="2966999" y="498576"/>
                  </a:lnTo>
                  <a:lnTo>
                    <a:pt x="2941967" y="481685"/>
                  </a:lnTo>
                  <a:lnTo>
                    <a:pt x="2911348" y="475488"/>
                  </a:lnTo>
                  <a:lnTo>
                    <a:pt x="78740" y="475488"/>
                  </a:lnTo>
                  <a:lnTo>
                    <a:pt x="48107" y="481685"/>
                  </a:lnTo>
                  <a:lnTo>
                    <a:pt x="23075" y="498576"/>
                  </a:lnTo>
                  <a:lnTo>
                    <a:pt x="6184" y="523608"/>
                  </a:lnTo>
                  <a:lnTo>
                    <a:pt x="0" y="554228"/>
                  </a:lnTo>
                  <a:lnTo>
                    <a:pt x="0" y="869188"/>
                  </a:lnTo>
                  <a:lnTo>
                    <a:pt x="6184" y="899820"/>
                  </a:lnTo>
                  <a:lnTo>
                    <a:pt x="23075" y="924852"/>
                  </a:lnTo>
                  <a:lnTo>
                    <a:pt x="48107" y="941743"/>
                  </a:lnTo>
                  <a:lnTo>
                    <a:pt x="78740" y="947928"/>
                  </a:lnTo>
                  <a:lnTo>
                    <a:pt x="2911348" y="947928"/>
                  </a:lnTo>
                  <a:lnTo>
                    <a:pt x="2941967" y="941743"/>
                  </a:lnTo>
                  <a:lnTo>
                    <a:pt x="2966999" y="924852"/>
                  </a:lnTo>
                  <a:lnTo>
                    <a:pt x="2983890" y="899820"/>
                  </a:lnTo>
                  <a:lnTo>
                    <a:pt x="2990088" y="869188"/>
                  </a:lnTo>
                  <a:lnTo>
                    <a:pt x="2990088" y="554228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01078" y="1233043"/>
            <a:ext cx="1491615" cy="831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Русский</a:t>
            </a:r>
            <a:r>
              <a:rPr sz="2000" spc="-4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</a:t>
            </a:r>
            <a:endParaRPr sz="20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  <a:spcBef>
                <a:spcPts val="153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Математика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57948" y="1211516"/>
            <a:ext cx="8789035" cy="4422775"/>
            <a:chOff x="857948" y="1211516"/>
            <a:chExt cx="8789035" cy="4422775"/>
          </a:xfrm>
        </p:grpSpPr>
        <p:sp>
          <p:nvSpPr>
            <p:cNvPr id="19" name="object 19"/>
            <p:cNvSpPr/>
            <p:nvPr/>
          </p:nvSpPr>
          <p:spPr>
            <a:xfrm>
              <a:off x="6421374" y="4245101"/>
              <a:ext cx="2918460" cy="457200"/>
            </a:xfrm>
            <a:custGeom>
              <a:avLst/>
              <a:gdLst/>
              <a:ahLst/>
              <a:cxnLst/>
              <a:rect l="l" t="t" r="r" b="b"/>
              <a:pathLst>
                <a:path w="2918459" h="457200">
                  <a:moveTo>
                    <a:pt x="2842259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2842259" y="457200"/>
                  </a:lnTo>
                  <a:lnTo>
                    <a:pt x="2871900" y="451205"/>
                  </a:lnTo>
                  <a:lnTo>
                    <a:pt x="2896123" y="434863"/>
                  </a:lnTo>
                  <a:lnTo>
                    <a:pt x="2912465" y="410640"/>
                  </a:lnTo>
                  <a:lnTo>
                    <a:pt x="2918459" y="381000"/>
                  </a:lnTo>
                  <a:lnTo>
                    <a:pt x="2918459" y="76200"/>
                  </a:lnTo>
                  <a:lnTo>
                    <a:pt x="2912465" y="46559"/>
                  </a:lnTo>
                  <a:lnTo>
                    <a:pt x="2896123" y="22336"/>
                  </a:lnTo>
                  <a:lnTo>
                    <a:pt x="2871900" y="5994"/>
                  </a:lnTo>
                  <a:lnTo>
                    <a:pt x="284225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21374" y="4245101"/>
              <a:ext cx="2918460" cy="457200"/>
            </a:xfrm>
            <a:custGeom>
              <a:avLst/>
              <a:gdLst/>
              <a:ahLst/>
              <a:cxnLst/>
              <a:rect l="l" t="t" r="r" b="b"/>
              <a:pathLst>
                <a:path w="2918459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842259" y="0"/>
                  </a:lnTo>
                  <a:lnTo>
                    <a:pt x="2871900" y="5994"/>
                  </a:lnTo>
                  <a:lnTo>
                    <a:pt x="2896123" y="22336"/>
                  </a:lnTo>
                  <a:lnTo>
                    <a:pt x="2912465" y="46559"/>
                  </a:lnTo>
                  <a:lnTo>
                    <a:pt x="2918459" y="76200"/>
                  </a:lnTo>
                  <a:lnTo>
                    <a:pt x="2918459" y="381000"/>
                  </a:lnTo>
                  <a:lnTo>
                    <a:pt x="2912465" y="410640"/>
                  </a:lnTo>
                  <a:lnTo>
                    <a:pt x="2896123" y="434863"/>
                  </a:lnTo>
                  <a:lnTo>
                    <a:pt x="2871900" y="451205"/>
                  </a:lnTo>
                  <a:lnTo>
                    <a:pt x="2842259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85560" y="2345435"/>
              <a:ext cx="2979420" cy="2860040"/>
            </a:xfrm>
            <a:custGeom>
              <a:avLst/>
              <a:gdLst/>
              <a:ahLst/>
              <a:cxnLst/>
              <a:rect l="l" t="t" r="r" b="b"/>
              <a:pathLst>
                <a:path w="2979420" h="2860040">
                  <a:moveTo>
                    <a:pt x="2955798" y="2481326"/>
                  </a:moveTo>
                  <a:lnTo>
                    <a:pt x="2949841" y="2451874"/>
                  </a:lnTo>
                  <a:lnTo>
                    <a:pt x="2933611" y="2427821"/>
                  </a:lnTo>
                  <a:lnTo>
                    <a:pt x="2909557" y="2411590"/>
                  </a:lnTo>
                  <a:lnTo>
                    <a:pt x="2880106" y="2405634"/>
                  </a:lnTo>
                  <a:lnTo>
                    <a:pt x="123685" y="2405634"/>
                  </a:lnTo>
                  <a:lnTo>
                    <a:pt x="94234" y="2411590"/>
                  </a:lnTo>
                  <a:lnTo>
                    <a:pt x="70180" y="2427821"/>
                  </a:lnTo>
                  <a:lnTo>
                    <a:pt x="53949" y="2451874"/>
                  </a:lnTo>
                  <a:lnTo>
                    <a:pt x="48006" y="2481326"/>
                  </a:lnTo>
                  <a:lnTo>
                    <a:pt x="48006" y="2784094"/>
                  </a:lnTo>
                  <a:lnTo>
                    <a:pt x="53949" y="2813558"/>
                  </a:lnTo>
                  <a:lnTo>
                    <a:pt x="70180" y="2837611"/>
                  </a:lnTo>
                  <a:lnTo>
                    <a:pt x="94234" y="2853842"/>
                  </a:lnTo>
                  <a:lnTo>
                    <a:pt x="123685" y="2859786"/>
                  </a:lnTo>
                  <a:lnTo>
                    <a:pt x="2880106" y="2859786"/>
                  </a:lnTo>
                  <a:lnTo>
                    <a:pt x="2909557" y="2853842"/>
                  </a:lnTo>
                  <a:lnTo>
                    <a:pt x="2933611" y="2837611"/>
                  </a:lnTo>
                  <a:lnTo>
                    <a:pt x="2949841" y="2813558"/>
                  </a:lnTo>
                  <a:lnTo>
                    <a:pt x="2955798" y="2784094"/>
                  </a:lnTo>
                  <a:lnTo>
                    <a:pt x="2955798" y="2481326"/>
                  </a:lnTo>
                  <a:close/>
                </a:path>
                <a:path w="2979420" h="2860040">
                  <a:moveTo>
                    <a:pt x="2979420" y="72898"/>
                  </a:moveTo>
                  <a:lnTo>
                    <a:pt x="2973679" y="44526"/>
                  </a:lnTo>
                  <a:lnTo>
                    <a:pt x="2958058" y="21361"/>
                  </a:lnTo>
                  <a:lnTo>
                    <a:pt x="2934893" y="5740"/>
                  </a:lnTo>
                  <a:lnTo>
                    <a:pt x="2906522" y="0"/>
                  </a:lnTo>
                  <a:lnTo>
                    <a:pt x="72898" y="0"/>
                  </a:lnTo>
                  <a:lnTo>
                    <a:pt x="44513" y="5740"/>
                  </a:lnTo>
                  <a:lnTo>
                    <a:pt x="21348" y="21361"/>
                  </a:lnTo>
                  <a:lnTo>
                    <a:pt x="5727" y="44526"/>
                  </a:lnTo>
                  <a:lnTo>
                    <a:pt x="0" y="72898"/>
                  </a:lnTo>
                  <a:lnTo>
                    <a:pt x="0" y="364490"/>
                  </a:lnTo>
                  <a:lnTo>
                    <a:pt x="5727" y="392874"/>
                  </a:lnTo>
                  <a:lnTo>
                    <a:pt x="21348" y="416039"/>
                  </a:lnTo>
                  <a:lnTo>
                    <a:pt x="44513" y="431660"/>
                  </a:lnTo>
                  <a:lnTo>
                    <a:pt x="72898" y="437388"/>
                  </a:lnTo>
                  <a:lnTo>
                    <a:pt x="2906522" y="437388"/>
                  </a:lnTo>
                  <a:lnTo>
                    <a:pt x="2934893" y="431660"/>
                  </a:lnTo>
                  <a:lnTo>
                    <a:pt x="2958058" y="416039"/>
                  </a:lnTo>
                  <a:lnTo>
                    <a:pt x="2973679" y="392874"/>
                  </a:lnTo>
                  <a:lnTo>
                    <a:pt x="2979420" y="364490"/>
                  </a:lnTo>
                  <a:lnTo>
                    <a:pt x="2979420" y="72898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33565" y="4751069"/>
              <a:ext cx="2908300" cy="454659"/>
            </a:xfrm>
            <a:custGeom>
              <a:avLst/>
              <a:gdLst/>
              <a:ahLst/>
              <a:cxnLst/>
              <a:rect l="l" t="t" r="r" b="b"/>
              <a:pathLst>
                <a:path w="2908300" h="454660">
                  <a:moveTo>
                    <a:pt x="0" y="75691"/>
                  </a:moveTo>
                  <a:lnTo>
                    <a:pt x="5951" y="46237"/>
                  </a:lnTo>
                  <a:lnTo>
                    <a:pt x="22177" y="22177"/>
                  </a:lnTo>
                  <a:lnTo>
                    <a:pt x="46237" y="5951"/>
                  </a:lnTo>
                  <a:lnTo>
                    <a:pt x="75691" y="0"/>
                  </a:lnTo>
                  <a:lnTo>
                    <a:pt x="2832100" y="0"/>
                  </a:lnTo>
                  <a:lnTo>
                    <a:pt x="2861554" y="5951"/>
                  </a:lnTo>
                  <a:lnTo>
                    <a:pt x="2885614" y="22177"/>
                  </a:lnTo>
                  <a:lnTo>
                    <a:pt x="2901840" y="46237"/>
                  </a:lnTo>
                  <a:lnTo>
                    <a:pt x="2907791" y="75691"/>
                  </a:lnTo>
                  <a:lnTo>
                    <a:pt x="2907791" y="378459"/>
                  </a:lnTo>
                  <a:lnTo>
                    <a:pt x="2901840" y="407914"/>
                  </a:lnTo>
                  <a:lnTo>
                    <a:pt x="2885614" y="431974"/>
                  </a:lnTo>
                  <a:lnTo>
                    <a:pt x="2861554" y="448200"/>
                  </a:lnTo>
                  <a:lnTo>
                    <a:pt x="2832100" y="454151"/>
                  </a:lnTo>
                  <a:lnTo>
                    <a:pt x="75691" y="454151"/>
                  </a:lnTo>
                  <a:lnTo>
                    <a:pt x="46237" y="448200"/>
                  </a:lnTo>
                  <a:lnTo>
                    <a:pt x="22177" y="431974"/>
                  </a:lnTo>
                  <a:lnTo>
                    <a:pt x="5951" y="407914"/>
                  </a:lnTo>
                  <a:lnTo>
                    <a:pt x="0" y="378459"/>
                  </a:lnTo>
                  <a:lnTo>
                    <a:pt x="0" y="75691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2036" y="1406651"/>
              <a:ext cx="821690" cy="3571240"/>
            </a:xfrm>
            <a:custGeom>
              <a:avLst/>
              <a:gdLst/>
              <a:ahLst/>
              <a:cxnLst/>
              <a:rect l="l" t="t" r="r" b="b"/>
              <a:pathLst>
                <a:path w="821689" h="3571240">
                  <a:moveTo>
                    <a:pt x="0" y="300228"/>
                  </a:moveTo>
                  <a:lnTo>
                    <a:pt x="733678" y="0"/>
                  </a:lnTo>
                </a:path>
                <a:path w="821689" h="3571240">
                  <a:moveTo>
                    <a:pt x="0" y="300228"/>
                  </a:moveTo>
                  <a:lnTo>
                    <a:pt x="733678" y="499872"/>
                  </a:lnTo>
                </a:path>
                <a:path w="821689" h="3571240">
                  <a:moveTo>
                    <a:pt x="0" y="2086229"/>
                  </a:moveTo>
                  <a:lnTo>
                    <a:pt x="751204" y="1607820"/>
                  </a:lnTo>
                </a:path>
                <a:path w="821689" h="3571240">
                  <a:moveTo>
                    <a:pt x="0" y="2103120"/>
                  </a:moveTo>
                  <a:lnTo>
                    <a:pt x="821436" y="3570986"/>
                  </a:lnTo>
                </a:path>
                <a:path w="821689" h="3571240">
                  <a:moveTo>
                    <a:pt x="0" y="2086356"/>
                  </a:moveTo>
                  <a:lnTo>
                    <a:pt x="766699" y="2061972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59645" y="1224533"/>
              <a:ext cx="230504" cy="437515"/>
            </a:xfrm>
            <a:custGeom>
              <a:avLst/>
              <a:gdLst/>
              <a:ahLst/>
              <a:cxnLst/>
              <a:rect l="l" t="t" r="r" b="b"/>
              <a:pathLst>
                <a:path w="230504" h="437514">
                  <a:moveTo>
                    <a:pt x="49402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49402" y="437388"/>
                  </a:lnTo>
                  <a:lnTo>
                    <a:pt x="230124" y="218693"/>
                  </a:lnTo>
                  <a:lnTo>
                    <a:pt x="494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59645" y="1224533"/>
              <a:ext cx="230504" cy="437515"/>
            </a:xfrm>
            <a:custGeom>
              <a:avLst/>
              <a:gdLst/>
              <a:ahLst/>
              <a:cxnLst/>
              <a:rect l="l" t="t" r="r" b="b"/>
              <a:pathLst>
                <a:path w="230504" h="437514">
                  <a:moveTo>
                    <a:pt x="0" y="0"/>
                  </a:moveTo>
                  <a:lnTo>
                    <a:pt x="49402" y="0"/>
                  </a:lnTo>
                  <a:lnTo>
                    <a:pt x="230124" y="218693"/>
                  </a:lnTo>
                  <a:lnTo>
                    <a:pt x="49402" y="437388"/>
                  </a:lnTo>
                  <a:lnTo>
                    <a:pt x="0" y="43738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00793" y="3295649"/>
              <a:ext cx="233679" cy="1885314"/>
            </a:xfrm>
            <a:custGeom>
              <a:avLst/>
              <a:gdLst/>
              <a:ahLst/>
              <a:cxnLst/>
              <a:rect l="l" t="t" r="r" b="b"/>
              <a:pathLst>
                <a:path w="233679" h="1885314">
                  <a:moveTo>
                    <a:pt x="116585" y="0"/>
                  </a:moveTo>
                  <a:lnTo>
                    <a:pt x="0" y="0"/>
                  </a:lnTo>
                  <a:lnTo>
                    <a:pt x="0" y="1885188"/>
                  </a:lnTo>
                  <a:lnTo>
                    <a:pt x="116585" y="1885188"/>
                  </a:lnTo>
                  <a:lnTo>
                    <a:pt x="233172" y="942594"/>
                  </a:lnTo>
                  <a:lnTo>
                    <a:pt x="116585" y="0"/>
                  </a:lnTo>
                  <a:close/>
                </a:path>
              </a:pathLst>
            </a:custGeom>
            <a:solidFill>
              <a:srgbClr val="E42C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00793" y="3295649"/>
              <a:ext cx="233679" cy="1885314"/>
            </a:xfrm>
            <a:custGeom>
              <a:avLst/>
              <a:gdLst/>
              <a:ahLst/>
              <a:cxnLst/>
              <a:rect l="l" t="t" r="r" b="b"/>
              <a:pathLst>
                <a:path w="233679" h="1885314">
                  <a:moveTo>
                    <a:pt x="0" y="0"/>
                  </a:moveTo>
                  <a:lnTo>
                    <a:pt x="116585" y="0"/>
                  </a:lnTo>
                  <a:lnTo>
                    <a:pt x="233172" y="942594"/>
                  </a:lnTo>
                  <a:lnTo>
                    <a:pt x="116585" y="1885188"/>
                  </a:lnTo>
                  <a:lnTo>
                    <a:pt x="0" y="188518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49717" y="5214365"/>
              <a:ext cx="485140" cy="407034"/>
            </a:xfrm>
            <a:custGeom>
              <a:avLst/>
              <a:gdLst/>
              <a:ahLst/>
              <a:cxnLst/>
              <a:rect l="l" t="t" r="r" b="b"/>
              <a:pathLst>
                <a:path w="485140" h="407035">
                  <a:moveTo>
                    <a:pt x="363474" y="0"/>
                  </a:moveTo>
                  <a:lnTo>
                    <a:pt x="121157" y="0"/>
                  </a:lnTo>
                  <a:lnTo>
                    <a:pt x="121157" y="203453"/>
                  </a:lnTo>
                  <a:lnTo>
                    <a:pt x="0" y="203453"/>
                  </a:lnTo>
                  <a:lnTo>
                    <a:pt x="242315" y="406907"/>
                  </a:lnTo>
                  <a:lnTo>
                    <a:pt x="484631" y="203453"/>
                  </a:lnTo>
                  <a:lnTo>
                    <a:pt x="363474" y="203453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49717" y="5214365"/>
              <a:ext cx="485140" cy="407034"/>
            </a:xfrm>
            <a:custGeom>
              <a:avLst/>
              <a:gdLst/>
              <a:ahLst/>
              <a:cxnLst/>
              <a:rect l="l" t="t" r="r" b="b"/>
              <a:pathLst>
                <a:path w="485140" h="407035">
                  <a:moveTo>
                    <a:pt x="0" y="203453"/>
                  </a:moveTo>
                  <a:lnTo>
                    <a:pt x="121157" y="203453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03453"/>
                  </a:lnTo>
                  <a:lnTo>
                    <a:pt x="484631" y="203453"/>
                  </a:lnTo>
                  <a:lnTo>
                    <a:pt x="242315" y="406907"/>
                  </a:lnTo>
                  <a:lnTo>
                    <a:pt x="0" y="20345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73368" y="2807207"/>
              <a:ext cx="2987040" cy="868680"/>
            </a:xfrm>
            <a:custGeom>
              <a:avLst/>
              <a:gdLst/>
              <a:ahLst/>
              <a:cxnLst/>
              <a:rect l="l" t="t" r="r" b="b"/>
              <a:pathLst>
                <a:path w="2987040" h="868679">
                  <a:moveTo>
                    <a:pt x="2964180" y="521970"/>
                  </a:moveTo>
                  <a:lnTo>
                    <a:pt x="2958731" y="494957"/>
                  </a:lnTo>
                  <a:lnTo>
                    <a:pt x="2943885" y="472922"/>
                  </a:lnTo>
                  <a:lnTo>
                    <a:pt x="2921851" y="458076"/>
                  </a:lnTo>
                  <a:lnTo>
                    <a:pt x="2894838" y="452628"/>
                  </a:lnTo>
                  <a:lnTo>
                    <a:pt x="84582" y="452628"/>
                  </a:lnTo>
                  <a:lnTo>
                    <a:pt x="57556" y="458076"/>
                  </a:lnTo>
                  <a:lnTo>
                    <a:pt x="35521" y="472922"/>
                  </a:lnTo>
                  <a:lnTo>
                    <a:pt x="20675" y="494957"/>
                  </a:lnTo>
                  <a:lnTo>
                    <a:pt x="15240" y="521970"/>
                  </a:lnTo>
                  <a:lnTo>
                    <a:pt x="15240" y="799338"/>
                  </a:lnTo>
                  <a:lnTo>
                    <a:pt x="20675" y="826363"/>
                  </a:lnTo>
                  <a:lnTo>
                    <a:pt x="35521" y="848398"/>
                  </a:lnTo>
                  <a:lnTo>
                    <a:pt x="57556" y="863244"/>
                  </a:lnTo>
                  <a:lnTo>
                    <a:pt x="84582" y="868680"/>
                  </a:lnTo>
                  <a:lnTo>
                    <a:pt x="2894838" y="868680"/>
                  </a:lnTo>
                  <a:lnTo>
                    <a:pt x="2921851" y="863244"/>
                  </a:lnTo>
                  <a:lnTo>
                    <a:pt x="2943885" y="848398"/>
                  </a:lnTo>
                  <a:lnTo>
                    <a:pt x="2958731" y="826363"/>
                  </a:lnTo>
                  <a:lnTo>
                    <a:pt x="2964180" y="799338"/>
                  </a:lnTo>
                  <a:lnTo>
                    <a:pt x="2964180" y="521970"/>
                  </a:lnTo>
                  <a:close/>
                </a:path>
                <a:path w="2987040" h="868679">
                  <a:moveTo>
                    <a:pt x="2987040" y="69088"/>
                  </a:moveTo>
                  <a:lnTo>
                    <a:pt x="2981591" y="42227"/>
                  </a:lnTo>
                  <a:lnTo>
                    <a:pt x="2966783" y="20269"/>
                  </a:lnTo>
                  <a:lnTo>
                    <a:pt x="2944812" y="5448"/>
                  </a:lnTo>
                  <a:lnTo>
                    <a:pt x="2917952" y="0"/>
                  </a:lnTo>
                  <a:lnTo>
                    <a:pt x="69088" y="0"/>
                  </a:lnTo>
                  <a:lnTo>
                    <a:pt x="42214" y="5448"/>
                  </a:lnTo>
                  <a:lnTo>
                    <a:pt x="20256" y="20256"/>
                  </a:lnTo>
                  <a:lnTo>
                    <a:pt x="5435" y="42227"/>
                  </a:lnTo>
                  <a:lnTo>
                    <a:pt x="0" y="69088"/>
                  </a:lnTo>
                  <a:lnTo>
                    <a:pt x="0" y="345440"/>
                  </a:lnTo>
                  <a:lnTo>
                    <a:pt x="5435" y="372313"/>
                  </a:lnTo>
                  <a:lnTo>
                    <a:pt x="20243" y="394271"/>
                  </a:lnTo>
                  <a:lnTo>
                    <a:pt x="42214" y="409092"/>
                  </a:lnTo>
                  <a:lnTo>
                    <a:pt x="69088" y="414528"/>
                  </a:lnTo>
                  <a:lnTo>
                    <a:pt x="2917952" y="414528"/>
                  </a:lnTo>
                  <a:lnTo>
                    <a:pt x="2944812" y="409092"/>
                  </a:lnTo>
                  <a:lnTo>
                    <a:pt x="2966770" y="394284"/>
                  </a:lnTo>
                  <a:lnTo>
                    <a:pt x="2981591" y="372313"/>
                  </a:lnTo>
                  <a:lnTo>
                    <a:pt x="2987040" y="345440"/>
                  </a:lnTo>
                  <a:lnTo>
                    <a:pt x="2987040" y="69088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70966" y="4191761"/>
              <a:ext cx="2292350" cy="1120140"/>
            </a:xfrm>
            <a:custGeom>
              <a:avLst/>
              <a:gdLst/>
              <a:ahLst/>
              <a:cxnLst/>
              <a:rect l="l" t="t" r="r" b="b"/>
              <a:pathLst>
                <a:path w="2292350" h="1120139">
                  <a:moveTo>
                    <a:pt x="1146048" y="0"/>
                  </a:moveTo>
                  <a:lnTo>
                    <a:pt x="1083165" y="828"/>
                  </a:lnTo>
                  <a:lnTo>
                    <a:pt x="1021169" y="3285"/>
                  </a:lnTo>
                  <a:lnTo>
                    <a:pt x="960147" y="7328"/>
                  </a:lnTo>
                  <a:lnTo>
                    <a:pt x="900186" y="12915"/>
                  </a:lnTo>
                  <a:lnTo>
                    <a:pt x="841375" y="20002"/>
                  </a:lnTo>
                  <a:lnTo>
                    <a:pt x="783799" y="28547"/>
                  </a:lnTo>
                  <a:lnTo>
                    <a:pt x="727547" y="38507"/>
                  </a:lnTo>
                  <a:lnTo>
                    <a:pt x="672705" y="49840"/>
                  </a:lnTo>
                  <a:lnTo>
                    <a:pt x="619362" y="62503"/>
                  </a:lnTo>
                  <a:lnTo>
                    <a:pt x="567605" y="76454"/>
                  </a:lnTo>
                  <a:lnTo>
                    <a:pt x="517520" y="91648"/>
                  </a:lnTo>
                  <a:lnTo>
                    <a:pt x="469196" y="108045"/>
                  </a:lnTo>
                  <a:lnTo>
                    <a:pt x="422720" y="125601"/>
                  </a:lnTo>
                  <a:lnTo>
                    <a:pt x="378179" y="144274"/>
                  </a:lnTo>
                  <a:lnTo>
                    <a:pt x="335661" y="164020"/>
                  </a:lnTo>
                  <a:lnTo>
                    <a:pt x="295252" y="184798"/>
                  </a:lnTo>
                  <a:lnTo>
                    <a:pt x="257040" y="206564"/>
                  </a:lnTo>
                  <a:lnTo>
                    <a:pt x="221114" y="229276"/>
                  </a:lnTo>
                  <a:lnTo>
                    <a:pt x="187559" y="252892"/>
                  </a:lnTo>
                  <a:lnTo>
                    <a:pt x="156464" y="277368"/>
                  </a:lnTo>
                  <a:lnTo>
                    <a:pt x="127915" y="302661"/>
                  </a:lnTo>
                  <a:lnTo>
                    <a:pt x="78808" y="355532"/>
                  </a:lnTo>
                  <a:lnTo>
                    <a:pt x="40936" y="411162"/>
                  </a:lnTo>
                  <a:lnTo>
                    <a:pt x="14999" y="469210"/>
                  </a:lnTo>
                  <a:lnTo>
                    <a:pt x="1695" y="529335"/>
                  </a:lnTo>
                  <a:lnTo>
                    <a:pt x="0" y="560069"/>
                  </a:lnTo>
                  <a:lnTo>
                    <a:pt x="1695" y="590804"/>
                  </a:lnTo>
                  <a:lnTo>
                    <a:pt x="14999" y="650929"/>
                  </a:lnTo>
                  <a:lnTo>
                    <a:pt x="40936" y="708977"/>
                  </a:lnTo>
                  <a:lnTo>
                    <a:pt x="78808" y="764607"/>
                  </a:lnTo>
                  <a:lnTo>
                    <a:pt x="127915" y="817478"/>
                  </a:lnTo>
                  <a:lnTo>
                    <a:pt x="156463" y="842772"/>
                  </a:lnTo>
                  <a:lnTo>
                    <a:pt x="187559" y="867247"/>
                  </a:lnTo>
                  <a:lnTo>
                    <a:pt x="221114" y="890863"/>
                  </a:lnTo>
                  <a:lnTo>
                    <a:pt x="257040" y="913575"/>
                  </a:lnTo>
                  <a:lnTo>
                    <a:pt x="295252" y="935341"/>
                  </a:lnTo>
                  <a:lnTo>
                    <a:pt x="335660" y="956119"/>
                  </a:lnTo>
                  <a:lnTo>
                    <a:pt x="378179" y="975865"/>
                  </a:lnTo>
                  <a:lnTo>
                    <a:pt x="422720" y="994538"/>
                  </a:lnTo>
                  <a:lnTo>
                    <a:pt x="469196" y="1012094"/>
                  </a:lnTo>
                  <a:lnTo>
                    <a:pt x="517520" y="1028491"/>
                  </a:lnTo>
                  <a:lnTo>
                    <a:pt x="567605" y="1043686"/>
                  </a:lnTo>
                  <a:lnTo>
                    <a:pt x="619362" y="1057636"/>
                  </a:lnTo>
                  <a:lnTo>
                    <a:pt x="672705" y="1070299"/>
                  </a:lnTo>
                  <a:lnTo>
                    <a:pt x="727547" y="1081632"/>
                  </a:lnTo>
                  <a:lnTo>
                    <a:pt x="783799" y="1091592"/>
                  </a:lnTo>
                  <a:lnTo>
                    <a:pt x="841374" y="1100137"/>
                  </a:lnTo>
                  <a:lnTo>
                    <a:pt x="900186" y="1107224"/>
                  </a:lnTo>
                  <a:lnTo>
                    <a:pt x="960147" y="1112811"/>
                  </a:lnTo>
                  <a:lnTo>
                    <a:pt x="1021169" y="1116854"/>
                  </a:lnTo>
                  <a:lnTo>
                    <a:pt x="1083165" y="1119311"/>
                  </a:lnTo>
                  <a:lnTo>
                    <a:pt x="1146048" y="1120140"/>
                  </a:lnTo>
                  <a:lnTo>
                    <a:pt x="1208930" y="1119311"/>
                  </a:lnTo>
                  <a:lnTo>
                    <a:pt x="1270926" y="1116854"/>
                  </a:lnTo>
                  <a:lnTo>
                    <a:pt x="1331948" y="1112811"/>
                  </a:lnTo>
                  <a:lnTo>
                    <a:pt x="1391909" y="1107224"/>
                  </a:lnTo>
                  <a:lnTo>
                    <a:pt x="1450721" y="1100137"/>
                  </a:lnTo>
                  <a:lnTo>
                    <a:pt x="1508296" y="1091592"/>
                  </a:lnTo>
                  <a:lnTo>
                    <a:pt x="1564548" y="1081632"/>
                  </a:lnTo>
                  <a:lnTo>
                    <a:pt x="1619390" y="1070299"/>
                  </a:lnTo>
                  <a:lnTo>
                    <a:pt x="1672733" y="1057636"/>
                  </a:lnTo>
                  <a:lnTo>
                    <a:pt x="1724490" y="1043686"/>
                  </a:lnTo>
                  <a:lnTo>
                    <a:pt x="1774575" y="1028491"/>
                  </a:lnTo>
                  <a:lnTo>
                    <a:pt x="1822899" y="1012094"/>
                  </a:lnTo>
                  <a:lnTo>
                    <a:pt x="1869375" y="994538"/>
                  </a:lnTo>
                  <a:lnTo>
                    <a:pt x="1913916" y="975865"/>
                  </a:lnTo>
                  <a:lnTo>
                    <a:pt x="1956435" y="956119"/>
                  </a:lnTo>
                  <a:lnTo>
                    <a:pt x="1996843" y="935341"/>
                  </a:lnTo>
                  <a:lnTo>
                    <a:pt x="2035055" y="913575"/>
                  </a:lnTo>
                  <a:lnTo>
                    <a:pt x="2070981" y="890863"/>
                  </a:lnTo>
                  <a:lnTo>
                    <a:pt x="2104536" y="867247"/>
                  </a:lnTo>
                  <a:lnTo>
                    <a:pt x="2135632" y="842772"/>
                  </a:lnTo>
                  <a:lnTo>
                    <a:pt x="2164180" y="817478"/>
                  </a:lnTo>
                  <a:lnTo>
                    <a:pt x="2213287" y="764607"/>
                  </a:lnTo>
                  <a:lnTo>
                    <a:pt x="2251159" y="708977"/>
                  </a:lnTo>
                  <a:lnTo>
                    <a:pt x="2277096" y="650929"/>
                  </a:lnTo>
                  <a:lnTo>
                    <a:pt x="2290400" y="590804"/>
                  </a:lnTo>
                  <a:lnTo>
                    <a:pt x="2292096" y="560069"/>
                  </a:lnTo>
                  <a:lnTo>
                    <a:pt x="2290400" y="529335"/>
                  </a:lnTo>
                  <a:lnTo>
                    <a:pt x="2277096" y="469210"/>
                  </a:lnTo>
                  <a:lnTo>
                    <a:pt x="2251159" y="411162"/>
                  </a:lnTo>
                  <a:lnTo>
                    <a:pt x="2213287" y="355532"/>
                  </a:lnTo>
                  <a:lnTo>
                    <a:pt x="2164180" y="302661"/>
                  </a:lnTo>
                  <a:lnTo>
                    <a:pt x="2135632" y="277368"/>
                  </a:lnTo>
                  <a:lnTo>
                    <a:pt x="2104536" y="252892"/>
                  </a:lnTo>
                  <a:lnTo>
                    <a:pt x="2070981" y="229276"/>
                  </a:lnTo>
                  <a:lnTo>
                    <a:pt x="2035055" y="206564"/>
                  </a:lnTo>
                  <a:lnTo>
                    <a:pt x="1996843" y="184798"/>
                  </a:lnTo>
                  <a:lnTo>
                    <a:pt x="1956435" y="164020"/>
                  </a:lnTo>
                  <a:lnTo>
                    <a:pt x="1913916" y="144274"/>
                  </a:lnTo>
                  <a:lnTo>
                    <a:pt x="1869375" y="125601"/>
                  </a:lnTo>
                  <a:lnTo>
                    <a:pt x="1822899" y="108045"/>
                  </a:lnTo>
                  <a:lnTo>
                    <a:pt x="1774575" y="91648"/>
                  </a:lnTo>
                  <a:lnTo>
                    <a:pt x="1724490" y="76454"/>
                  </a:lnTo>
                  <a:lnTo>
                    <a:pt x="1672733" y="62503"/>
                  </a:lnTo>
                  <a:lnTo>
                    <a:pt x="1619390" y="49840"/>
                  </a:lnTo>
                  <a:lnTo>
                    <a:pt x="1564548" y="38507"/>
                  </a:lnTo>
                  <a:lnTo>
                    <a:pt x="1508296" y="28547"/>
                  </a:lnTo>
                  <a:lnTo>
                    <a:pt x="1450721" y="20002"/>
                  </a:lnTo>
                  <a:lnTo>
                    <a:pt x="1391909" y="12915"/>
                  </a:lnTo>
                  <a:lnTo>
                    <a:pt x="1331948" y="7328"/>
                  </a:lnTo>
                  <a:lnTo>
                    <a:pt x="1270926" y="3285"/>
                  </a:lnTo>
                  <a:lnTo>
                    <a:pt x="1208930" y="828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0966" y="4191761"/>
              <a:ext cx="2292350" cy="1120140"/>
            </a:xfrm>
            <a:custGeom>
              <a:avLst/>
              <a:gdLst/>
              <a:ahLst/>
              <a:cxnLst/>
              <a:rect l="l" t="t" r="r" b="b"/>
              <a:pathLst>
                <a:path w="2292350" h="1120139">
                  <a:moveTo>
                    <a:pt x="0" y="560069"/>
                  </a:moveTo>
                  <a:lnTo>
                    <a:pt x="6724" y="499034"/>
                  </a:lnTo>
                  <a:lnTo>
                    <a:pt x="26432" y="439905"/>
                  </a:lnTo>
                  <a:lnTo>
                    <a:pt x="58424" y="383023"/>
                  </a:lnTo>
                  <a:lnTo>
                    <a:pt x="102000" y="328730"/>
                  </a:lnTo>
                  <a:lnTo>
                    <a:pt x="156464" y="277368"/>
                  </a:lnTo>
                  <a:lnTo>
                    <a:pt x="187559" y="252892"/>
                  </a:lnTo>
                  <a:lnTo>
                    <a:pt x="221114" y="229276"/>
                  </a:lnTo>
                  <a:lnTo>
                    <a:pt x="257040" y="206564"/>
                  </a:lnTo>
                  <a:lnTo>
                    <a:pt x="295252" y="184798"/>
                  </a:lnTo>
                  <a:lnTo>
                    <a:pt x="335661" y="164020"/>
                  </a:lnTo>
                  <a:lnTo>
                    <a:pt x="378179" y="144274"/>
                  </a:lnTo>
                  <a:lnTo>
                    <a:pt x="422720" y="125601"/>
                  </a:lnTo>
                  <a:lnTo>
                    <a:pt x="469196" y="108045"/>
                  </a:lnTo>
                  <a:lnTo>
                    <a:pt x="517520" y="91648"/>
                  </a:lnTo>
                  <a:lnTo>
                    <a:pt x="567605" y="76454"/>
                  </a:lnTo>
                  <a:lnTo>
                    <a:pt x="619362" y="62503"/>
                  </a:lnTo>
                  <a:lnTo>
                    <a:pt x="672705" y="49840"/>
                  </a:lnTo>
                  <a:lnTo>
                    <a:pt x="727547" y="38507"/>
                  </a:lnTo>
                  <a:lnTo>
                    <a:pt x="783799" y="28547"/>
                  </a:lnTo>
                  <a:lnTo>
                    <a:pt x="841375" y="20002"/>
                  </a:lnTo>
                  <a:lnTo>
                    <a:pt x="900186" y="12915"/>
                  </a:lnTo>
                  <a:lnTo>
                    <a:pt x="960147" y="7328"/>
                  </a:lnTo>
                  <a:lnTo>
                    <a:pt x="1021169" y="3285"/>
                  </a:lnTo>
                  <a:lnTo>
                    <a:pt x="1083165" y="828"/>
                  </a:lnTo>
                  <a:lnTo>
                    <a:pt x="1146048" y="0"/>
                  </a:lnTo>
                  <a:lnTo>
                    <a:pt x="1208930" y="828"/>
                  </a:lnTo>
                  <a:lnTo>
                    <a:pt x="1270926" y="3285"/>
                  </a:lnTo>
                  <a:lnTo>
                    <a:pt x="1331948" y="7328"/>
                  </a:lnTo>
                  <a:lnTo>
                    <a:pt x="1391909" y="12915"/>
                  </a:lnTo>
                  <a:lnTo>
                    <a:pt x="1450721" y="20002"/>
                  </a:lnTo>
                  <a:lnTo>
                    <a:pt x="1508296" y="28547"/>
                  </a:lnTo>
                  <a:lnTo>
                    <a:pt x="1564548" y="38507"/>
                  </a:lnTo>
                  <a:lnTo>
                    <a:pt x="1619390" y="49840"/>
                  </a:lnTo>
                  <a:lnTo>
                    <a:pt x="1672733" y="62503"/>
                  </a:lnTo>
                  <a:lnTo>
                    <a:pt x="1724490" y="76454"/>
                  </a:lnTo>
                  <a:lnTo>
                    <a:pt x="1774575" y="91648"/>
                  </a:lnTo>
                  <a:lnTo>
                    <a:pt x="1822899" y="108045"/>
                  </a:lnTo>
                  <a:lnTo>
                    <a:pt x="1869375" y="125601"/>
                  </a:lnTo>
                  <a:lnTo>
                    <a:pt x="1913916" y="144274"/>
                  </a:lnTo>
                  <a:lnTo>
                    <a:pt x="1956435" y="164020"/>
                  </a:lnTo>
                  <a:lnTo>
                    <a:pt x="1996843" y="184798"/>
                  </a:lnTo>
                  <a:lnTo>
                    <a:pt x="2035055" y="206564"/>
                  </a:lnTo>
                  <a:lnTo>
                    <a:pt x="2070981" y="229276"/>
                  </a:lnTo>
                  <a:lnTo>
                    <a:pt x="2104536" y="252892"/>
                  </a:lnTo>
                  <a:lnTo>
                    <a:pt x="2135632" y="277368"/>
                  </a:lnTo>
                  <a:lnTo>
                    <a:pt x="2164180" y="302661"/>
                  </a:lnTo>
                  <a:lnTo>
                    <a:pt x="2213287" y="355532"/>
                  </a:lnTo>
                  <a:lnTo>
                    <a:pt x="2251159" y="411162"/>
                  </a:lnTo>
                  <a:lnTo>
                    <a:pt x="2277096" y="469210"/>
                  </a:lnTo>
                  <a:lnTo>
                    <a:pt x="2290400" y="529335"/>
                  </a:lnTo>
                  <a:lnTo>
                    <a:pt x="2292096" y="560069"/>
                  </a:lnTo>
                  <a:lnTo>
                    <a:pt x="2290400" y="590804"/>
                  </a:lnTo>
                  <a:lnTo>
                    <a:pt x="2277096" y="650929"/>
                  </a:lnTo>
                  <a:lnTo>
                    <a:pt x="2251159" y="708977"/>
                  </a:lnTo>
                  <a:lnTo>
                    <a:pt x="2213287" y="764607"/>
                  </a:lnTo>
                  <a:lnTo>
                    <a:pt x="2164180" y="817478"/>
                  </a:lnTo>
                  <a:lnTo>
                    <a:pt x="2135632" y="842772"/>
                  </a:lnTo>
                  <a:lnTo>
                    <a:pt x="2104536" y="867247"/>
                  </a:lnTo>
                  <a:lnTo>
                    <a:pt x="2070981" y="890863"/>
                  </a:lnTo>
                  <a:lnTo>
                    <a:pt x="2035055" y="913575"/>
                  </a:lnTo>
                  <a:lnTo>
                    <a:pt x="1996843" y="935341"/>
                  </a:lnTo>
                  <a:lnTo>
                    <a:pt x="1956435" y="956119"/>
                  </a:lnTo>
                  <a:lnTo>
                    <a:pt x="1913916" y="975865"/>
                  </a:lnTo>
                  <a:lnTo>
                    <a:pt x="1869375" y="994538"/>
                  </a:lnTo>
                  <a:lnTo>
                    <a:pt x="1822899" y="1012094"/>
                  </a:lnTo>
                  <a:lnTo>
                    <a:pt x="1774575" y="1028491"/>
                  </a:lnTo>
                  <a:lnTo>
                    <a:pt x="1724490" y="1043686"/>
                  </a:lnTo>
                  <a:lnTo>
                    <a:pt x="1672733" y="1057636"/>
                  </a:lnTo>
                  <a:lnTo>
                    <a:pt x="1619390" y="1070299"/>
                  </a:lnTo>
                  <a:lnTo>
                    <a:pt x="1564548" y="1081632"/>
                  </a:lnTo>
                  <a:lnTo>
                    <a:pt x="1508296" y="1091592"/>
                  </a:lnTo>
                  <a:lnTo>
                    <a:pt x="1450721" y="1100137"/>
                  </a:lnTo>
                  <a:lnTo>
                    <a:pt x="1391909" y="1107224"/>
                  </a:lnTo>
                  <a:lnTo>
                    <a:pt x="1331948" y="1112811"/>
                  </a:lnTo>
                  <a:lnTo>
                    <a:pt x="1270926" y="1116854"/>
                  </a:lnTo>
                  <a:lnTo>
                    <a:pt x="1208930" y="1119311"/>
                  </a:lnTo>
                  <a:lnTo>
                    <a:pt x="1146048" y="1120140"/>
                  </a:lnTo>
                  <a:lnTo>
                    <a:pt x="1083165" y="1119311"/>
                  </a:lnTo>
                  <a:lnTo>
                    <a:pt x="1021169" y="1116854"/>
                  </a:lnTo>
                  <a:lnTo>
                    <a:pt x="960147" y="1112811"/>
                  </a:lnTo>
                  <a:lnTo>
                    <a:pt x="900186" y="1107224"/>
                  </a:lnTo>
                  <a:lnTo>
                    <a:pt x="841374" y="1100137"/>
                  </a:lnTo>
                  <a:lnTo>
                    <a:pt x="783799" y="1091592"/>
                  </a:lnTo>
                  <a:lnTo>
                    <a:pt x="727547" y="1081632"/>
                  </a:lnTo>
                  <a:lnTo>
                    <a:pt x="672705" y="1070299"/>
                  </a:lnTo>
                  <a:lnTo>
                    <a:pt x="619362" y="1057636"/>
                  </a:lnTo>
                  <a:lnTo>
                    <a:pt x="567605" y="1043686"/>
                  </a:lnTo>
                  <a:lnTo>
                    <a:pt x="517520" y="1028491"/>
                  </a:lnTo>
                  <a:lnTo>
                    <a:pt x="469196" y="1012094"/>
                  </a:lnTo>
                  <a:lnTo>
                    <a:pt x="422720" y="994538"/>
                  </a:lnTo>
                  <a:lnTo>
                    <a:pt x="378179" y="975865"/>
                  </a:lnTo>
                  <a:lnTo>
                    <a:pt x="335660" y="956119"/>
                  </a:lnTo>
                  <a:lnTo>
                    <a:pt x="295252" y="935341"/>
                  </a:lnTo>
                  <a:lnTo>
                    <a:pt x="257040" y="913575"/>
                  </a:lnTo>
                  <a:lnTo>
                    <a:pt x="221114" y="890863"/>
                  </a:lnTo>
                  <a:lnTo>
                    <a:pt x="187559" y="867247"/>
                  </a:lnTo>
                  <a:lnTo>
                    <a:pt x="156463" y="842772"/>
                  </a:lnTo>
                  <a:lnTo>
                    <a:pt x="127915" y="817478"/>
                  </a:lnTo>
                  <a:lnTo>
                    <a:pt x="78808" y="764607"/>
                  </a:lnTo>
                  <a:lnTo>
                    <a:pt x="40936" y="708977"/>
                  </a:lnTo>
                  <a:lnTo>
                    <a:pt x="14999" y="650929"/>
                  </a:lnTo>
                  <a:lnTo>
                    <a:pt x="1695" y="590804"/>
                  </a:lnTo>
                  <a:lnTo>
                    <a:pt x="0" y="56006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892410" y="1260094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44176" y="4076827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24736" y="4306315"/>
            <a:ext cx="13830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История Обществознание</a:t>
            </a:r>
            <a:endParaRPr sz="1400">
              <a:latin typeface="Times New Roman"/>
              <a:cs typeface="Times New Roman"/>
            </a:endParaRPr>
          </a:p>
          <a:p>
            <a:pPr marL="302260" marR="246379" indent="-47625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География Биология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52920" y="5603684"/>
            <a:ext cx="1922145" cy="605155"/>
            <a:chOff x="252920" y="5603684"/>
            <a:chExt cx="1922145" cy="605155"/>
          </a:xfrm>
        </p:grpSpPr>
        <p:sp>
          <p:nvSpPr>
            <p:cNvPr id="37" name="object 37"/>
            <p:cNvSpPr/>
            <p:nvPr/>
          </p:nvSpPr>
          <p:spPr>
            <a:xfrm>
              <a:off x="265938" y="5616701"/>
              <a:ext cx="1896110" cy="579120"/>
            </a:xfrm>
            <a:custGeom>
              <a:avLst/>
              <a:gdLst/>
              <a:ahLst/>
              <a:cxnLst/>
              <a:rect l="l" t="t" r="r" b="b"/>
              <a:pathLst>
                <a:path w="1896110" h="579120">
                  <a:moveTo>
                    <a:pt x="1799336" y="0"/>
                  </a:moveTo>
                  <a:lnTo>
                    <a:pt x="96519" y="0"/>
                  </a:lnTo>
                  <a:lnTo>
                    <a:pt x="58952" y="7585"/>
                  </a:lnTo>
                  <a:lnTo>
                    <a:pt x="28271" y="28271"/>
                  </a:lnTo>
                  <a:lnTo>
                    <a:pt x="7585" y="58952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5" y="520167"/>
                  </a:lnTo>
                  <a:lnTo>
                    <a:pt x="28271" y="550848"/>
                  </a:lnTo>
                  <a:lnTo>
                    <a:pt x="58952" y="571534"/>
                  </a:lnTo>
                  <a:lnTo>
                    <a:pt x="96519" y="579120"/>
                  </a:lnTo>
                  <a:lnTo>
                    <a:pt x="1799336" y="579120"/>
                  </a:lnTo>
                  <a:lnTo>
                    <a:pt x="1836920" y="571534"/>
                  </a:lnTo>
                  <a:lnTo>
                    <a:pt x="1867598" y="550848"/>
                  </a:lnTo>
                  <a:lnTo>
                    <a:pt x="1888275" y="520167"/>
                  </a:lnTo>
                  <a:lnTo>
                    <a:pt x="1895856" y="482600"/>
                  </a:lnTo>
                  <a:lnTo>
                    <a:pt x="1895856" y="96520"/>
                  </a:lnTo>
                  <a:lnTo>
                    <a:pt x="1888275" y="58952"/>
                  </a:lnTo>
                  <a:lnTo>
                    <a:pt x="1867598" y="28271"/>
                  </a:lnTo>
                  <a:lnTo>
                    <a:pt x="1836920" y="7585"/>
                  </a:lnTo>
                  <a:lnTo>
                    <a:pt x="17993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5938" y="5616701"/>
              <a:ext cx="1896110" cy="579120"/>
            </a:xfrm>
            <a:custGeom>
              <a:avLst/>
              <a:gdLst/>
              <a:ahLst/>
              <a:cxnLst/>
              <a:rect l="l" t="t" r="r" b="b"/>
              <a:pathLst>
                <a:path w="1896110" h="579120">
                  <a:moveTo>
                    <a:pt x="0" y="96520"/>
                  </a:moveTo>
                  <a:lnTo>
                    <a:pt x="7585" y="58952"/>
                  </a:lnTo>
                  <a:lnTo>
                    <a:pt x="28271" y="28271"/>
                  </a:lnTo>
                  <a:lnTo>
                    <a:pt x="58952" y="7585"/>
                  </a:lnTo>
                  <a:lnTo>
                    <a:pt x="96519" y="0"/>
                  </a:lnTo>
                  <a:lnTo>
                    <a:pt x="1799336" y="0"/>
                  </a:lnTo>
                  <a:lnTo>
                    <a:pt x="1836920" y="7585"/>
                  </a:lnTo>
                  <a:lnTo>
                    <a:pt x="1867598" y="28271"/>
                  </a:lnTo>
                  <a:lnTo>
                    <a:pt x="1888275" y="58952"/>
                  </a:lnTo>
                  <a:lnTo>
                    <a:pt x="1895856" y="96520"/>
                  </a:lnTo>
                  <a:lnTo>
                    <a:pt x="1895856" y="482600"/>
                  </a:lnTo>
                  <a:lnTo>
                    <a:pt x="1888275" y="520167"/>
                  </a:lnTo>
                  <a:lnTo>
                    <a:pt x="1867598" y="550848"/>
                  </a:lnTo>
                  <a:lnTo>
                    <a:pt x="1836920" y="571534"/>
                  </a:lnTo>
                  <a:lnTo>
                    <a:pt x="1799336" y="579120"/>
                  </a:lnTo>
                  <a:lnTo>
                    <a:pt x="96519" y="579120"/>
                  </a:lnTo>
                  <a:lnTo>
                    <a:pt x="58952" y="571534"/>
                  </a:lnTo>
                  <a:lnTo>
                    <a:pt x="28271" y="550848"/>
                  </a:lnTo>
                  <a:lnTo>
                    <a:pt x="7585" y="520167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85927" y="5674867"/>
            <a:ext cx="1252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Компьютерная форма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41740" y="5603684"/>
            <a:ext cx="1879600" cy="605155"/>
            <a:chOff x="2241740" y="5603684"/>
            <a:chExt cx="1879600" cy="605155"/>
          </a:xfrm>
        </p:grpSpPr>
        <p:sp>
          <p:nvSpPr>
            <p:cNvPr id="41" name="object 41"/>
            <p:cNvSpPr/>
            <p:nvPr/>
          </p:nvSpPr>
          <p:spPr>
            <a:xfrm>
              <a:off x="2254757" y="5616701"/>
              <a:ext cx="1853564" cy="579120"/>
            </a:xfrm>
            <a:custGeom>
              <a:avLst/>
              <a:gdLst/>
              <a:ahLst/>
              <a:cxnLst/>
              <a:rect l="l" t="t" r="r" b="b"/>
              <a:pathLst>
                <a:path w="1853564" h="579120">
                  <a:moveTo>
                    <a:pt x="1756664" y="0"/>
                  </a:moveTo>
                  <a:lnTo>
                    <a:pt x="96519" y="0"/>
                  </a:lnTo>
                  <a:lnTo>
                    <a:pt x="58935" y="7585"/>
                  </a:lnTo>
                  <a:lnTo>
                    <a:pt x="28257" y="28271"/>
                  </a:lnTo>
                  <a:lnTo>
                    <a:pt x="7580" y="58952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0" y="520167"/>
                  </a:lnTo>
                  <a:lnTo>
                    <a:pt x="28257" y="550848"/>
                  </a:lnTo>
                  <a:lnTo>
                    <a:pt x="58935" y="571534"/>
                  </a:lnTo>
                  <a:lnTo>
                    <a:pt x="96519" y="579120"/>
                  </a:lnTo>
                  <a:lnTo>
                    <a:pt x="1756664" y="579120"/>
                  </a:lnTo>
                  <a:lnTo>
                    <a:pt x="1794248" y="571534"/>
                  </a:lnTo>
                  <a:lnTo>
                    <a:pt x="1824926" y="550848"/>
                  </a:lnTo>
                  <a:lnTo>
                    <a:pt x="1845603" y="520167"/>
                  </a:lnTo>
                  <a:lnTo>
                    <a:pt x="1853183" y="482600"/>
                  </a:lnTo>
                  <a:lnTo>
                    <a:pt x="1853183" y="96520"/>
                  </a:lnTo>
                  <a:lnTo>
                    <a:pt x="1845603" y="58952"/>
                  </a:lnTo>
                  <a:lnTo>
                    <a:pt x="1824926" y="28271"/>
                  </a:lnTo>
                  <a:lnTo>
                    <a:pt x="1794248" y="7585"/>
                  </a:lnTo>
                  <a:lnTo>
                    <a:pt x="17566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54757" y="5616701"/>
              <a:ext cx="1853564" cy="579120"/>
            </a:xfrm>
            <a:custGeom>
              <a:avLst/>
              <a:gdLst/>
              <a:ahLst/>
              <a:cxnLst/>
              <a:rect l="l" t="t" r="r" b="b"/>
              <a:pathLst>
                <a:path w="1853564" h="579120">
                  <a:moveTo>
                    <a:pt x="0" y="96520"/>
                  </a:moveTo>
                  <a:lnTo>
                    <a:pt x="7580" y="58952"/>
                  </a:lnTo>
                  <a:lnTo>
                    <a:pt x="28257" y="28271"/>
                  </a:lnTo>
                  <a:lnTo>
                    <a:pt x="58935" y="7585"/>
                  </a:lnTo>
                  <a:lnTo>
                    <a:pt x="96519" y="0"/>
                  </a:lnTo>
                  <a:lnTo>
                    <a:pt x="1756664" y="0"/>
                  </a:lnTo>
                  <a:lnTo>
                    <a:pt x="1794248" y="7585"/>
                  </a:lnTo>
                  <a:lnTo>
                    <a:pt x="1824926" y="28271"/>
                  </a:lnTo>
                  <a:lnTo>
                    <a:pt x="1845603" y="58952"/>
                  </a:lnTo>
                  <a:lnTo>
                    <a:pt x="1853183" y="96520"/>
                  </a:lnTo>
                  <a:lnTo>
                    <a:pt x="1853183" y="482600"/>
                  </a:lnTo>
                  <a:lnTo>
                    <a:pt x="1845603" y="520167"/>
                  </a:lnTo>
                  <a:lnTo>
                    <a:pt x="1824926" y="550848"/>
                  </a:lnTo>
                  <a:lnTo>
                    <a:pt x="1794248" y="571534"/>
                  </a:lnTo>
                  <a:lnTo>
                    <a:pt x="1756664" y="579120"/>
                  </a:lnTo>
                  <a:lnTo>
                    <a:pt x="96519" y="579120"/>
                  </a:lnTo>
                  <a:lnTo>
                    <a:pt x="58935" y="571534"/>
                  </a:lnTo>
                  <a:lnTo>
                    <a:pt x="28257" y="550848"/>
                  </a:lnTo>
                  <a:lnTo>
                    <a:pt x="7580" y="520167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721991" y="5674867"/>
            <a:ext cx="9194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Бумажный носитель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37082" y="1848421"/>
            <a:ext cx="8591550" cy="3776979"/>
            <a:chOff x="1037082" y="1848421"/>
            <a:chExt cx="8591550" cy="3776979"/>
          </a:xfrm>
        </p:grpSpPr>
        <p:sp>
          <p:nvSpPr>
            <p:cNvPr id="45" name="object 45"/>
            <p:cNvSpPr/>
            <p:nvPr/>
          </p:nvSpPr>
          <p:spPr>
            <a:xfrm>
              <a:off x="1037082" y="5196839"/>
              <a:ext cx="1986280" cy="427990"/>
            </a:xfrm>
            <a:custGeom>
              <a:avLst/>
              <a:gdLst/>
              <a:ahLst/>
              <a:cxnLst/>
              <a:rect l="l" t="t" r="r" b="b"/>
              <a:pathLst>
                <a:path w="1986280" h="427989">
                  <a:moveTo>
                    <a:pt x="461010" y="74676"/>
                  </a:moveTo>
                  <a:lnTo>
                    <a:pt x="377190" y="90004"/>
                  </a:lnTo>
                  <a:lnTo>
                    <a:pt x="396278" y="115366"/>
                  </a:lnTo>
                  <a:lnTo>
                    <a:pt x="0" y="413258"/>
                  </a:lnTo>
                  <a:lnTo>
                    <a:pt x="7620" y="423418"/>
                  </a:lnTo>
                  <a:lnTo>
                    <a:pt x="403910" y="125514"/>
                  </a:lnTo>
                  <a:lnTo>
                    <a:pt x="423037" y="150914"/>
                  </a:lnTo>
                  <a:lnTo>
                    <a:pt x="444525" y="107759"/>
                  </a:lnTo>
                  <a:lnTo>
                    <a:pt x="461010" y="74676"/>
                  </a:lnTo>
                  <a:close/>
                </a:path>
                <a:path w="1986280" h="427989">
                  <a:moveTo>
                    <a:pt x="1985899" y="418922"/>
                  </a:moveTo>
                  <a:lnTo>
                    <a:pt x="1613839" y="49263"/>
                  </a:lnTo>
                  <a:lnTo>
                    <a:pt x="1613687" y="49263"/>
                  </a:lnTo>
                  <a:lnTo>
                    <a:pt x="1595755" y="49263"/>
                  </a:lnTo>
                  <a:lnTo>
                    <a:pt x="1604772" y="40246"/>
                  </a:lnTo>
                  <a:lnTo>
                    <a:pt x="1622653" y="40246"/>
                  </a:lnTo>
                  <a:lnTo>
                    <a:pt x="1636141" y="26682"/>
                  </a:lnTo>
                  <a:lnTo>
                    <a:pt x="1555242" y="0"/>
                  </a:lnTo>
                  <a:lnTo>
                    <a:pt x="1582420" y="80733"/>
                  </a:lnTo>
                  <a:lnTo>
                    <a:pt x="1604772" y="58242"/>
                  </a:lnTo>
                  <a:lnTo>
                    <a:pt x="1977009" y="427939"/>
                  </a:lnTo>
                  <a:lnTo>
                    <a:pt x="1985899" y="418922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22035" y="3493007"/>
              <a:ext cx="798830" cy="980440"/>
            </a:xfrm>
            <a:custGeom>
              <a:avLst/>
              <a:gdLst/>
              <a:ahLst/>
              <a:cxnLst/>
              <a:rect l="l" t="t" r="r" b="b"/>
              <a:pathLst>
                <a:path w="798829" h="980439">
                  <a:moveTo>
                    <a:pt x="0" y="0"/>
                  </a:moveTo>
                  <a:lnTo>
                    <a:pt x="798449" y="979932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331451" y="1853183"/>
              <a:ext cx="292100" cy="1213485"/>
            </a:xfrm>
            <a:custGeom>
              <a:avLst/>
              <a:gdLst/>
              <a:ahLst/>
              <a:cxnLst/>
              <a:rect l="l" t="t" r="r" b="b"/>
              <a:pathLst>
                <a:path w="292100" h="1213485">
                  <a:moveTo>
                    <a:pt x="0" y="0"/>
                  </a:moveTo>
                  <a:lnTo>
                    <a:pt x="290829" y="570356"/>
                  </a:lnTo>
                </a:path>
                <a:path w="292100" h="1213485">
                  <a:moveTo>
                    <a:pt x="28955" y="1213485"/>
                  </a:moveTo>
                  <a:lnTo>
                    <a:pt x="291846" y="580643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17564" y="3724655"/>
              <a:ext cx="2921635" cy="485140"/>
            </a:xfrm>
            <a:custGeom>
              <a:avLst/>
              <a:gdLst/>
              <a:ahLst/>
              <a:cxnLst/>
              <a:rect l="l" t="t" r="r" b="b"/>
              <a:pathLst>
                <a:path w="2921634" h="485139">
                  <a:moveTo>
                    <a:pt x="2840736" y="0"/>
                  </a:moveTo>
                  <a:lnTo>
                    <a:pt x="80772" y="0"/>
                  </a:lnTo>
                  <a:lnTo>
                    <a:pt x="49345" y="6351"/>
                  </a:lnTo>
                  <a:lnTo>
                    <a:pt x="23669" y="23669"/>
                  </a:lnTo>
                  <a:lnTo>
                    <a:pt x="6351" y="49345"/>
                  </a:lnTo>
                  <a:lnTo>
                    <a:pt x="0" y="80772"/>
                  </a:lnTo>
                  <a:lnTo>
                    <a:pt x="0" y="403860"/>
                  </a:lnTo>
                  <a:lnTo>
                    <a:pt x="6351" y="435286"/>
                  </a:lnTo>
                  <a:lnTo>
                    <a:pt x="23669" y="460962"/>
                  </a:lnTo>
                  <a:lnTo>
                    <a:pt x="49345" y="478280"/>
                  </a:lnTo>
                  <a:lnTo>
                    <a:pt x="80772" y="484632"/>
                  </a:lnTo>
                  <a:lnTo>
                    <a:pt x="2840736" y="484632"/>
                  </a:lnTo>
                  <a:lnTo>
                    <a:pt x="2872162" y="478280"/>
                  </a:lnTo>
                  <a:lnTo>
                    <a:pt x="2897838" y="460962"/>
                  </a:lnTo>
                  <a:lnTo>
                    <a:pt x="2915156" y="435286"/>
                  </a:lnTo>
                  <a:lnTo>
                    <a:pt x="2921508" y="403860"/>
                  </a:lnTo>
                  <a:lnTo>
                    <a:pt x="2921508" y="80772"/>
                  </a:lnTo>
                  <a:lnTo>
                    <a:pt x="2915156" y="49345"/>
                  </a:lnTo>
                  <a:lnTo>
                    <a:pt x="2897838" y="23669"/>
                  </a:lnTo>
                  <a:lnTo>
                    <a:pt x="2872162" y="6351"/>
                  </a:lnTo>
                  <a:lnTo>
                    <a:pt x="284073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840093" y="2245395"/>
            <a:ext cx="2094230" cy="28898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52120" marR="483234" indent="71755" algn="just">
              <a:lnSpc>
                <a:spcPct val="148400"/>
              </a:lnSpc>
              <a:spcBef>
                <a:spcPts val="8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Биология География История</a:t>
            </a:r>
            <a:endParaRPr sz="2000">
              <a:latin typeface="Times New Roman"/>
              <a:cs typeface="Times New Roman"/>
            </a:endParaRPr>
          </a:p>
          <a:p>
            <a:pPr marL="124460" marR="132715" algn="ctr">
              <a:lnSpc>
                <a:spcPts val="3979"/>
              </a:lnSpc>
              <a:spcBef>
                <a:spcPts val="34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Обществознание Литература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Иностранный</a:t>
            </a:r>
            <a:r>
              <a:rPr sz="2000" spc="-8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829555" y="2558795"/>
            <a:ext cx="6277610" cy="3613785"/>
            <a:chOff x="4829555" y="2558795"/>
            <a:chExt cx="6277610" cy="3613785"/>
          </a:xfrm>
        </p:grpSpPr>
        <p:sp>
          <p:nvSpPr>
            <p:cNvPr id="51" name="object 51"/>
            <p:cNvSpPr/>
            <p:nvPr/>
          </p:nvSpPr>
          <p:spPr>
            <a:xfrm>
              <a:off x="5622036" y="2563367"/>
              <a:ext cx="795655" cy="1404620"/>
            </a:xfrm>
            <a:custGeom>
              <a:avLst/>
              <a:gdLst/>
              <a:ahLst/>
              <a:cxnLst/>
              <a:rect l="l" t="t" r="r" b="b"/>
              <a:pathLst>
                <a:path w="795654" h="1404620">
                  <a:moveTo>
                    <a:pt x="16763" y="926591"/>
                  </a:moveTo>
                  <a:lnTo>
                    <a:pt x="795527" y="1404619"/>
                  </a:lnTo>
                </a:path>
                <a:path w="795654" h="1404620">
                  <a:moveTo>
                    <a:pt x="0" y="928750"/>
                  </a:moveTo>
                  <a:lnTo>
                    <a:pt x="764413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29555" y="5647944"/>
              <a:ext cx="6277610" cy="524510"/>
            </a:xfrm>
            <a:custGeom>
              <a:avLst/>
              <a:gdLst/>
              <a:ahLst/>
              <a:cxnLst/>
              <a:rect l="l" t="t" r="r" b="b"/>
              <a:pathLst>
                <a:path w="6277609" h="524510">
                  <a:moveTo>
                    <a:pt x="6189980" y="0"/>
                  </a:moveTo>
                  <a:lnTo>
                    <a:pt x="87376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6" y="524255"/>
                  </a:lnTo>
                  <a:lnTo>
                    <a:pt x="6189980" y="524255"/>
                  </a:lnTo>
                  <a:lnTo>
                    <a:pt x="6223992" y="517390"/>
                  </a:lnTo>
                  <a:lnTo>
                    <a:pt x="6251765" y="498665"/>
                  </a:lnTo>
                  <a:lnTo>
                    <a:pt x="6270490" y="470892"/>
                  </a:lnTo>
                  <a:lnTo>
                    <a:pt x="6277356" y="436879"/>
                  </a:lnTo>
                  <a:lnTo>
                    <a:pt x="6277356" y="87375"/>
                  </a:lnTo>
                  <a:lnTo>
                    <a:pt x="6270490" y="53363"/>
                  </a:lnTo>
                  <a:lnTo>
                    <a:pt x="6251765" y="25590"/>
                  </a:lnTo>
                  <a:lnTo>
                    <a:pt x="6223992" y="6865"/>
                  </a:lnTo>
                  <a:lnTo>
                    <a:pt x="618998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9649206" y="2065781"/>
            <a:ext cx="16675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урока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по 45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минут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(c</a:t>
            </a:r>
            <a:r>
              <a:rPr sz="1400" b="1" i="1" spc="-1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перерывом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10</a:t>
            </a:r>
            <a:r>
              <a:rPr sz="1400" b="1" i="1" spc="-1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минут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spc="-25" dirty="0">
                <a:solidFill>
                  <a:srgbClr val="0E6899"/>
                </a:solidFill>
                <a:latin typeface="Times New Roman"/>
                <a:cs typeface="Times New Roman"/>
              </a:rPr>
              <a:t>или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в</a:t>
            </a:r>
            <a:r>
              <a:rPr sz="1400" b="1" i="1" spc="-2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течение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двух</a:t>
            </a:r>
            <a:r>
              <a:rPr sz="1400" b="1" i="1" spc="-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дней)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71059" y="5679439"/>
            <a:ext cx="55937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ВАЖНО!</a:t>
            </a:r>
            <a:r>
              <a:rPr sz="1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Аудитория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должна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быть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оснащена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техническим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средством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10" dirty="0">
                <a:latin typeface="Times New Roman"/>
                <a:cs typeface="Times New Roman"/>
              </a:rPr>
              <a:t> выполнения </a:t>
            </a:r>
            <a:r>
              <a:rPr sz="1400" b="1" dirty="0">
                <a:latin typeface="Times New Roman"/>
                <a:cs typeface="Times New Roman"/>
              </a:rPr>
              <a:t>задания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аудированию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формате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mp3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4620" y="213986"/>
            <a:ext cx="8213090" cy="919480"/>
            <a:chOff x="2055876" y="172211"/>
            <a:chExt cx="821309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5876" y="198107"/>
              <a:ext cx="8212835" cy="7970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6388" y="172211"/>
              <a:ext cx="4652771" cy="9189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20" y="225551"/>
              <a:ext cx="8122920" cy="70713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80074" y="308167"/>
            <a:ext cx="8122920" cy="70739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Всероссийские</a:t>
            </a:r>
            <a:r>
              <a:rPr sz="2000" b="1" spc="-7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проверочные</a:t>
            </a:r>
            <a:r>
              <a:rPr sz="2000" b="1" spc="-6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работы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в</a:t>
            </a:r>
            <a:r>
              <a:rPr sz="2000" b="1" spc="-3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2024/2025</a:t>
            </a:r>
            <a:r>
              <a:rPr sz="2000" b="1" spc="-5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учебном</a:t>
            </a:r>
            <a:r>
              <a:rPr sz="2000" b="1" spc="-4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4517B"/>
                </a:solidFill>
                <a:latin typeface="Times New Roman"/>
                <a:cs typeface="Times New Roman"/>
              </a:rPr>
              <a:t>году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34599" y="164500"/>
            <a:ext cx="1192530" cy="91592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65175" y="2362199"/>
            <a:ext cx="2278380" cy="792480"/>
          </a:xfrm>
          <a:custGeom>
            <a:avLst/>
            <a:gdLst/>
            <a:ahLst/>
            <a:cxnLst/>
            <a:rect l="l" t="t" r="r" b="b"/>
            <a:pathLst>
              <a:path w="2278380" h="792480">
                <a:moveTo>
                  <a:pt x="2146300" y="0"/>
                </a:moveTo>
                <a:lnTo>
                  <a:pt x="132080" y="0"/>
                </a:lnTo>
                <a:lnTo>
                  <a:pt x="90331" y="6738"/>
                </a:lnTo>
                <a:lnTo>
                  <a:pt x="54073" y="25497"/>
                </a:lnTo>
                <a:lnTo>
                  <a:pt x="25482" y="54095"/>
                </a:lnTo>
                <a:lnTo>
                  <a:pt x="6733" y="90350"/>
                </a:lnTo>
                <a:lnTo>
                  <a:pt x="0" y="132080"/>
                </a:lnTo>
                <a:lnTo>
                  <a:pt x="0" y="660400"/>
                </a:lnTo>
                <a:lnTo>
                  <a:pt x="6733" y="702129"/>
                </a:lnTo>
                <a:lnTo>
                  <a:pt x="25482" y="738384"/>
                </a:lnTo>
                <a:lnTo>
                  <a:pt x="54073" y="766982"/>
                </a:lnTo>
                <a:lnTo>
                  <a:pt x="90331" y="785741"/>
                </a:lnTo>
                <a:lnTo>
                  <a:pt x="132080" y="792480"/>
                </a:lnTo>
                <a:lnTo>
                  <a:pt x="2146300" y="792480"/>
                </a:lnTo>
                <a:lnTo>
                  <a:pt x="2188029" y="785741"/>
                </a:lnTo>
                <a:lnTo>
                  <a:pt x="2224284" y="766982"/>
                </a:lnTo>
                <a:lnTo>
                  <a:pt x="2252882" y="738384"/>
                </a:lnTo>
                <a:lnTo>
                  <a:pt x="2271641" y="702129"/>
                </a:lnTo>
                <a:lnTo>
                  <a:pt x="2278380" y="660400"/>
                </a:lnTo>
                <a:lnTo>
                  <a:pt x="2278380" y="132080"/>
                </a:lnTo>
                <a:lnTo>
                  <a:pt x="2271641" y="90350"/>
                </a:lnTo>
                <a:lnTo>
                  <a:pt x="2252882" y="54095"/>
                </a:lnTo>
                <a:lnTo>
                  <a:pt x="2224284" y="25497"/>
                </a:lnTo>
                <a:lnTo>
                  <a:pt x="2188029" y="6738"/>
                </a:lnTo>
                <a:lnTo>
                  <a:pt x="21463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3839" y="2457450"/>
            <a:ext cx="152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44060"/>
                </a:solidFill>
                <a:latin typeface="Times New Roman"/>
                <a:cs typeface="Times New Roman"/>
              </a:rPr>
              <a:t>7 </a:t>
            </a:r>
            <a:r>
              <a:rPr sz="36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класс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3888" y="1132331"/>
            <a:ext cx="2597150" cy="864235"/>
          </a:xfrm>
          <a:custGeom>
            <a:avLst/>
            <a:gdLst/>
            <a:ahLst/>
            <a:cxnLst/>
            <a:rect l="l" t="t" r="r" b="b"/>
            <a:pathLst>
              <a:path w="2597150" h="864235">
                <a:moveTo>
                  <a:pt x="2452878" y="0"/>
                </a:moveTo>
                <a:lnTo>
                  <a:pt x="144018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596"/>
                </a:lnTo>
                <a:lnTo>
                  <a:pt x="27797" y="805129"/>
                </a:lnTo>
                <a:lnTo>
                  <a:pt x="58978" y="836310"/>
                </a:lnTo>
                <a:lnTo>
                  <a:pt x="98511" y="856762"/>
                </a:lnTo>
                <a:lnTo>
                  <a:pt x="144018" y="864107"/>
                </a:lnTo>
                <a:lnTo>
                  <a:pt x="2452878" y="864107"/>
                </a:lnTo>
                <a:lnTo>
                  <a:pt x="2498384" y="856762"/>
                </a:lnTo>
                <a:lnTo>
                  <a:pt x="2537917" y="836310"/>
                </a:lnTo>
                <a:lnTo>
                  <a:pt x="2569098" y="805129"/>
                </a:lnTo>
                <a:lnTo>
                  <a:pt x="2589550" y="765596"/>
                </a:lnTo>
                <a:lnTo>
                  <a:pt x="2596896" y="720089"/>
                </a:lnTo>
                <a:lnTo>
                  <a:pt x="2596896" y="144017"/>
                </a:lnTo>
                <a:lnTo>
                  <a:pt x="2589550" y="98511"/>
                </a:lnTo>
                <a:lnTo>
                  <a:pt x="2569098" y="58978"/>
                </a:lnTo>
                <a:lnTo>
                  <a:pt x="2537917" y="27797"/>
                </a:lnTo>
                <a:lnTo>
                  <a:pt x="2498384" y="7345"/>
                </a:lnTo>
                <a:lnTo>
                  <a:pt x="245287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37713" y="1113535"/>
            <a:ext cx="23501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Обязательные предметы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26435" y="2584703"/>
            <a:ext cx="2943225" cy="1797050"/>
          </a:xfrm>
          <a:custGeom>
            <a:avLst/>
            <a:gdLst/>
            <a:ahLst/>
            <a:cxnLst/>
            <a:rect l="l" t="t" r="r" b="b"/>
            <a:pathLst>
              <a:path w="2943225" h="1797050">
                <a:moveTo>
                  <a:pt x="2643378" y="0"/>
                </a:moveTo>
                <a:lnTo>
                  <a:pt x="299465" y="0"/>
                </a:lnTo>
                <a:lnTo>
                  <a:pt x="250899" y="3920"/>
                </a:lnTo>
                <a:lnTo>
                  <a:pt x="204825" y="15270"/>
                </a:lnTo>
                <a:lnTo>
                  <a:pt x="161860" y="33432"/>
                </a:lnTo>
                <a:lnTo>
                  <a:pt x="122621" y="57790"/>
                </a:lnTo>
                <a:lnTo>
                  <a:pt x="87725" y="87725"/>
                </a:lnTo>
                <a:lnTo>
                  <a:pt x="57790" y="122621"/>
                </a:lnTo>
                <a:lnTo>
                  <a:pt x="33432" y="161860"/>
                </a:lnTo>
                <a:lnTo>
                  <a:pt x="15270" y="204825"/>
                </a:lnTo>
                <a:lnTo>
                  <a:pt x="3920" y="250899"/>
                </a:lnTo>
                <a:lnTo>
                  <a:pt x="0" y="299466"/>
                </a:lnTo>
                <a:lnTo>
                  <a:pt x="0" y="1497330"/>
                </a:lnTo>
                <a:lnTo>
                  <a:pt x="3920" y="1545896"/>
                </a:lnTo>
                <a:lnTo>
                  <a:pt x="15270" y="1591970"/>
                </a:lnTo>
                <a:lnTo>
                  <a:pt x="33432" y="1634935"/>
                </a:lnTo>
                <a:lnTo>
                  <a:pt x="57790" y="1674174"/>
                </a:lnTo>
                <a:lnTo>
                  <a:pt x="87725" y="1709070"/>
                </a:lnTo>
                <a:lnTo>
                  <a:pt x="122621" y="1739005"/>
                </a:lnTo>
                <a:lnTo>
                  <a:pt x="161860" y="1763363"/>
                </a:lnTo>
                <a:lnTo>
                  <a:pt x="204825" y="1781525"/>
                </a:lnTo>
                <a:lnTo>
                  <a:pt x="250899" y="1792875"/>
                </a:lnTo>
                <a:lnTo>
                  <a:pt x="299465" y="1796796"/>
                </a:lnTo>
                <a:lnTo>
                  <a:pt x="2643378" y="1796796"/>
                </a:lnTo>
                <a:lnTo>
                  <a:pt x="2691944" y="1792875"/>
                </a:lnTo>
                <a:lnTo>
                  <a:pt x="2738018" y="1781525"/>
                </a:lnTo>
                <a:lnTo>
                  <a:pt x="2780983" y="1763363"/>
                </a:lnTo>
                <a:lnTo>
                  <a:pt x="2820222" y="1739005"/>
                </a:lnTo>
                <a:lnTo>
                  <a:pt x="2855118" y="1709070"/>
                </a:lnTo>
                <a:lnTo>
                  <a:pt x="2885053" y="1674174"/>
                </a:lnTo>
                <a:lnTo>
                  <a:pt x="2909411" y="1634935"/>
                </a:lnTo>
                <a:lnTo>
                  <a:pt x="2927573" y="1591970"/>
                </a:lnTo>
                <a:lnTo>
                  <a:pt x="2938923" y="1545896"/>
                </a:lnTo>
                <a:lnTo>
                  <a:pt x="2942843" y="1497330"/>
                </a:lnTo>
                <a:lnTo>
                  <a:pt x="2942843" y="299466"/>
                </a:lnTo>
                <a:lnTo>
                  <a:pt x="2938923" y="250899"/>
                </a:lnTo>
                <a:lnTo>
                  <a:pt x="2927573" y="204825"/>
                </a:lnTo>
                <a:lnTo>
                  <a:pt x="2909411" y="161860"/>
                </a:lnTo>
                <a:lnTo>
                  <a:pt x="2885053" y="122621"/>
                </a:lnTo>
                <a:lnTo>
                  <a:pt x="2855118" y="87725"/>
                </a:lnTo>
                <a:lnTo>
                  <a:pt x="2820222" y="57790"/>
                </a:lnTo>
                <a:lnTo>
                  <a:pt x="2780983" y="33432"/>
                </a:lnTo>
                <a:lnTo>
                  <a:pt x="2738018" y="15270"/>
                </a:lnTo>
                <a:lnTo>
                  <a:pt x="2691944" y="3920"/>
                </a:lnTo>
                <a:lnTo>
                  <a:pt x="264337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17951" y="2699385"/>
            <a:ext cx="256095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два</a:t>
            </a:r>
            <a:r>
              <a:rPr sz="2000" b="1" spc="-1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предмета</a:t>
            </a:r>
            <a:r>
              <a:rPr sz="2000" b="1" spc="-1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основе</a:t>
            </a:r>
            <a:r>
              <a:rPr sz="20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случайного</a:t>
            </a:r>
            <a:endParaRPr sz="2000">
              <a:latin typeface="Times New Roman"/>
              <a:cs typeface="Times New Roman"/>
            </a:endParaRPr>
          </a:p>
          <a:p>
            <a:pPr marL="21590" marR="15240" algn="ctr">
              <a:lnSpc>
                <a:spcPct val="100000"/>
              </a:lnSpc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выбора</a:t>
            </a:r>
            <a:r>
              <a:rPr sz="2000" b="1" spc="-3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федеральным организатором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ранее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чем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за 7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дней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71865" y="975359"/>
            <a:ext cx="7277734" cy="2857500"/>
            <a:chOff x="1971865" y="975359"/>
            <a:chExt cx="7277734" cy="2857500"/>
          </a:xfrm>
        </p:grpSpPr>
        <p:sp>
          <p:nvSpPr>
            <p:cNvPr id="15" name="object 15"/>
            <p:cNvSpPr/>
            <p:nvPr/>
          </p:nvSpPr>
          <p:spPr>
            <a:xfrm>
              <a:off x="1976627" y="1565147"/>
              <a:ext cx="937260" cy="2263140"/>
            </a:xfrm>
            <a:custGeom>
              <a:avLst/>
              <a:gdLst/>
              <a:ahLst/>
              <a:cxnLst/>
              <a:rect l="l" t="t" r="r" b="b"/>
              <a:pathLst>
                <a:path w="937260" h="2263140">
                  <a:moveTo>
                    <a:pt x="0" y="1616964"/>
                  </a:moveTo>
                  <a:lnTo>
                    <a:pt x="749173" y="2262759"/>
                  </a:lnTo>
                </a:path>
                <a:path w="937260" h="2263140">
                  <a:moveTo>
                    <a:pt x="33528" y="780161"/>
                  </a:moveTo>
                  <a:lnTo>
                    <a:pt x="93726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66688" y="975359"/>
              <a:ext cx="2982595" cy="927100"/>
            </a:xfrm>
            <a:custGeom>
              <a:avLst/>
              <a:gdLst/>
              <a:ahLst/>
              <a:cxnLst/>
              <a:rect l="l" t="t" r="r" b="b"/>
              <a:pathLst>
                <a:path w="2982595" h="927100">
                  <a:moveTo>
                    <a:pt x="2958084" y="490982"/>
                  </a:moveTo>
                  <a:lnTo>
                    <a:pt x="2951238" y="457073"/>
                  </a:lnTo>
                  <a:lnTo>
                    <a:pt x="2932569" y="429374"/>
                  </a:lnTo>
                  <a:lnTo>
                    <a:pt x="2904871" y="410705"/>
                  </a:lnTo>
                  <a:lnTo>
                    <a:pt x="2870962" y="403860"/>
                  </a:lnTo>
                  <a:lnTo>
                    <a:pt x="88646" y="403860"/>
                  </a:lnTo>
                  <a:lnTo>
                    <a:pt x="54724" y="410705"/>
                  </a:lnTo>
                  <a:lnTo>
                    <a:pt x="27025" y="429374"/>
                  </a:lnTo>
                  <a:lnTo>
                    <a:pt x="8356" y="457073"/>
                  </a:lnTo>
                  <a:lnTo>
                    <a:pt x="1524" y="490982"/>
                  </a:lnTo>
                  <a:lnTo>
                    <a:pt x="1524" y="839470"/>
                  </a:lnTo>
                  <a:lnTo>
                    <a:pt x="8356" y="873391"/>
                  </a:lnTo>
                  <a:lnTo>
                    <a:pt x="27025" y="901090"/>
                  </a:lnTo>
                  <a:lnTo>
                    <a:pt x="54724" y="919759"/>
                  </a:lnTo>
                  <a:lnTo>
                    <a:pt x="88646" y="926592"/>
                  </a:lnTo>
                  <a:lnTo>
                    <a:pt x="2870962" y="926592"/>
                  </a:lnTo>
                  <a:lnTo>
                    <a:pt x="2904871" y="919759"/>
                  </a:lnTo>
                  <a:lnTo>
                    <a:pt x="2932569" y="901090"/>
                  </a:lnTo>
                  <a:lnTo>
                    <a:pt x="2951238" y="873391"/>
                  </a:lnTo>
                  <a:lnTo>
                    <a:pt x="2958084" y="839470"/>
                  </a:lnTo>
                  <a:lnTo>
                    <a:pt x="2958084" y="490982"/>
                  </a:lnTo>
                  <a:close/>
                </a:path>
                <a:path w="2982595" h="927100">
                  <a:moveTo>
                    <a:pt x="2982468" y="62484"/>
                  </a:moveTo>
                  <a:lnTo>
                    <a:pt x="2977553" y="38150"/>
                  </a:lnTo>
                  <a:lnTo>
                    <a:pt x="2964180" y="18288"/>
                  </a:lnTo>
                  <a:lnTo>
                    <a:pt x="2944317" y="4914"/>
                  </a:lnTo>
                  <a:lnTo>
                    <a:pt x="2919984" y="0"/>
                  </a:lnTo>
                  <a:lnTo>
                    <a:pt x="62484" y="0"/>
                  </a:lnTo>
                  <a:lnTo>
                    <a:pt x="38138" y="4914"/>
                  </a:lnTo>
                  <a:lnTo>
                    <a:pt x="18288" y="18288"/>
                  </a:lnTo>
                  <a:lnTo>
                    <a:pt x="4902" y="38150"/>
                  </a:lnTo>
                  <a:lnTo>
                    <a:pt x="0" y="62484"/>
                  </a:lnTo>
                  <a:lnTo>
                    <a:pt x="0" y="312420"/>
                  </a:lnTo>
                  <a:lnTo>
                    <a:pt x="4902" y="336765"/>
                  </a:lnTo>
                  <a:lnTo>
                    <a:pt x="18288" y="356616"/>
                  </a:lnTo>
                  <a:lnTo>
                    <a:pt x="38138" y="370001"/>
                  </a:lnTo>
                  <a:lnTo>
                    <a:pt x="62484" y="374904"/>
                  </a:lnTo>
                  <a:lnTo>
                    <a:pt x="2919984" y="374904"/>
                  </a:lnTo>
                  <a:lnTo>
                    <a:pt x="2944317" y="370001"/>
                  </a:lnTo>
                  <a:lnTo>
                    <a:pt x="2964167" y="356616"/>
                  </a:lnTo>
                  <a:lnTo>
                    <a:pt x="2977553" y="336765"/>
                  </a:lnTo>
                  <a:lnTo>
                    <a:pt x="2982468" y="312420"/>
                  </a:lnTo>
                  <a:lnTo>
                    <a:pt x="2982468" y="62484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07226" y="922375"/>
            <a:ext cx="247713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525" marR="484505" algn="ctr">
              <a:lnSpc>
                <a:spcPct val="121900"/>
              </a:lnSpc>
              <a:spcBef>
                <a:spcPts val="100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Русский</a:t>
            </a:r>
            <a:r>
              <a:rPr sz="2000" spc="-4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 </a:t>
            </a: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Математика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spc="-10" dirty="0">
                <a:solidFill>
                  <a:srgbClr val="244060"/>
                </a:solidFill>
                <a:latin typeface="Times New Roman"/>
                <a:cs typeface="Times New Roman"/>
              </a:rPr>
              <a:t>(базовый/углубленный</a:t>
            </a:r>
            <a:r>
              <a:rPr sz="1400" spc="8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Times New Roman"/>
                <a:cs typeface="Times New Roman"/>
              </a:rPr>
              <a:t>уровень)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31572" y="4492688"/>
            <a:ext cx="2981325" cy="404495"/>
            <a:chOff x="6231572" y="4492688"/>
            <a:chExt cx="2981325" cy="404495"/>
          </a:xfrm>
        </p:grpSpPr>
        <p:sp>
          <p:nvSpPr>
            <p:cNvPr id="19" name="object 19"/>
            <p:cNvSpPr/>
            <p:nvPr/>
          </p:nvSpPr>
          <p:spPr>
            <a:xfrm>
              <a:off x="6244589" y="4505706"/>
              <a:ext cx="2955290" cy="378460"/>
            </a:xfrm>
            <a:custGeom>
              <a:avLst/>
              <a:gdLst/>
              <a:ahLst/>
              <a:cxnLst/>
              <a:rect l="l" t="t" r="r" b="b"/>
              <a:pathLst>
                <a:path w="2955290" h="378460">
                  <a:moveTo>
                    <a:pt x="2892043" y="0"/>
                  </a:moveTo>
                  <a:lnTo>
                    <a:pt x="62992" y="0"/>
                  </a:lnTo>
                  <a:lnTo>
                    <a:pt x="38469" y="4949"/>
                  </a:lnTo>
                  <a:lnTo>
                    <a:pt x="18446" y="18446"/>
                  </a:lnTo>
                  <a:lnTo>
                    <a:pt x="4949" y="38469"/>
                  </a:lnTo>
                  <a:lnTo>
                    <a:pt x="0" y="62992"/>
                  </a:lnTo>
                  <a:lnTo>
                    <a:pt x="0" y="314960"/>
                  </a:lnTo>
                  <a:lnTo>
                    <a:pt x="4949" y="339482"/>
                  </a:lnTo>
                  <a:lnTo>
                    <a:pt x="18446" y="359505"/>
                  </a:lnTo>
                  <a:lnTo>
                    <a:pt x="38469" y="373002"/>
                  </a:lnTo>
                  <a:lnTo>
                    <a:pt x="62992" y="377952"/>
                  </a:lnTo>
                  <a:lnTo>
                    <a:pt x="2892043" y="377952"/>
                  </a:lnTo>
                  <a:lnTo>
                    <a:pt x="2916566" y="373002"/>
                  </a:lnTo>
                  <a:lnTo>
                    <a:pt x="2936589" y="359505"/>
                  </a:lnTo>
                  <a:lnTo>
                    <a:pt x="2950086" y="339482"/>
                  </a:lnTo>
                  <a:lnTo>
                    <a:pt x="2955036" y="314960"/>
                  </a:lnTo>
                  <a:lnTo>
                    <a:pt x="2955036" y="62992"/>
                  </a:lnTo>
                  <a:lnTo>
                    <a:pt x="2950086" y="38469"/>
                  </a:lnTo>
                  <a:lnTo>
                    <a:pt x="2936589" y="18446"/>
                  </a:lnTo>
                  <a:lnTo>
                    <a:pt x="2916566" y="4949"/>
                  </a:lnTo>
                  <a:lnTo>
                    <a:pt x="2892043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44589" y="4505706"/>
              <a:ext cx="2955290" cy="378460"/>
            </a:xfrm>
            <a:custGeom>
              <a:avLst/>
              <a:gdLst/>
              <a:ahLst/>
              <a:cxnLst/>
              <a:rect l="l" t="t" r="r" b="b"/>
              <a:pathLst>
                <a:path w="2955290" h="378460">
                  <a:moveTo>
                    <a:pt x="0" y="62992"/>
                  </a:moveTo>
                  <a:lnTo>
                    <a:pt x="4949" y="38469"/>
                  </a:lnTo>
                  <a:lnTo>
                    <a:pt x="18446" y="18446"/>
                  </a:lnTo>
                  <a:lnTo>
                    <a:pt x="38469" y="4949"/>
                  </a:lnTo>
                  <a:lnTo>
                    <a:pt x="62992" y="0"/>
                  </a:lnTo>
                  <a:lnTo>
                    <a:pt x="2892043" y="0"/>
                  </a:lnTo>
                  <a:lnTo>
                    <a:pt x="2916566" y="4949"/>
                  </a:lnTo>
                  <a:lnTo>
                    <a:pt x="2936589" y="18446"/>
                  </a:lnTo>
                  <a:lnTo>
                    <a:pt x="2950086" y="38469"/>
                  </a:lnTo>
                  <a:lnTo>
                    <a:pt x="2955036" y="62992"/>
                  </a:lnTo>
                  <a:lnTo>
                    <a:pt x="2955036" y="314960"/>
                  </a:lnTo>
                  <a:lnTo>
                    <a:pt x="2950086" y="339482"/>
                  </a:lnTo>
                  <a:lnTo>
                    <a:pt x="2936589" y="359505"/>
                  </a:lnTo>
                  <a:lnTo>
                    <a:pt x="2916566" y="373002"/>
                  </a:lnTo>
                  <a:lnTo>
                    <a:pt x="2892043" y="377952"/>
                  </a:lnTo>
                  <a:lnTo>
                    <a:pt x="62992" y="377952"/>
                  </a:lnTo>
                  <a:lnTo>
                    <a:pt x="38469" y="373002"/>
                  </a:lnTo>
                  <a:lnTo>
                    <a:pt x="18446" y="359505"/>
                  </a:lnTo>
                  <a:lnTo>
                    <a:pt x="4949" y="339482"/>
                  </a:lnTo>
                  <a:lnTo>
                    <a:pt x="0" y="314960"/>
                  </a:lnTo>
                  <a:lnTo>
                    <a:pt x="0" y="62992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083043" y="4521200"/>
            <a:ext cx="12776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Литература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43828" y="2049779"/>
            <a:ext cx="3005455" cy="355600"/>
          </a:xfrm>
          <a:custGeom>
            <a:avLst/>
            <a:gdLst/>
            <a:ahLst/>
            <a:cxnLst/>
            <a:rect l="l" t="t" r="r" b="b"/>
            <a:pathLst>
              <a:path w="3005454" h="355600">
                <a:moveTo>
                  <a:pt x="2946146" y="0"/>
                </a:moveTo>
                <a:lnTo>
                  <a:pt x="59182" y="0"/>
                </a:lnTo>
                <a:lnTo>
                  <a:pt x="36165" y="4657"/>
                </a:lnTo>
                <a:lnTo>
                  <a:pt x="17351" y="17351"/>
                </a:lnTo>
                <a:lnTo>
                  <a:pt x="4657" y="36165"/>
                </a:lnTo>
                <a:lnTo>
                  <a:pt x="0" y="59181"/>
                </a:lnTo>
                <a:lnTo>
                  <a:pt x="0" y="295909"/>
                </a:lnTo>
                <a:lnTo>
                  <a:pt x="4657" y="318926"/>
                </a:lnTo>
                <a:lnTo>
                  <a:pt x="17351" y="337740"/>
                </a:lnTo>
                <a:lnTo>
                  <a:pt x="36165" y="350434"/>
                </a:lnTo>
                <a:lnTo>
                  <a:pt x="59182" y="355091"/>
                </a:lnTo>
                <a:lnTo>
                  <a:pt x="2946146" y="355091"/>
                </a:lnTo>
                <a:lnTo>
                  <a:pt x="2969162" y="350434"/>
                </a:lnTo>
                <a:lnTo>
                  <a:pt x="2987976" y="337740"/>
                </a:lnTo>
                <a:lnTo>
                  <a:pt x="3000670" y="318926"/>
                </a:lnTo>
                <a:lnTo>
                  <a:pt x="3005328" y="295909"/>
                </a:lnTo>
                <a:lnTo>
                  <a:pt x="3005328" y="59181"/>
                </a:lnTo>
                <a:lnTo>
                  <a:pt x="3000670" y="36165"/>
                </a:lnTo>
                <a:lnTo>
                  <a:pt x="2987976" y="17351"/>
                </a:lnTo>
                <a:lnTo>
                  <a:pt x="2969162" y="4657"/>
                </a:lnTo>
                <a:lnTo>
                  <a:pt x="294614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22997" y="2053589"/>
            <a:ext cx="1049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Биология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10236" y="4907216"/>
            <a:ext cx="2978150" cy="431800"/>
            <a:chOff x="6210236" y="4907216"/>
            <a:chExt cx="2978150" cy="431800"/>
          </a:xfrm>
        </p:grpSpPr>
        <p:sp>
          <p:nvSpPr>
            <p:cNvPr id="25" name="object 25"/>
            <p:cNvSpPr/>
            <p:nvPr/>
          </p:nvSpPr>
          <p:spPr>
            <a:xfrm>
              <a:off x="6223253" y="4920233"/>
              <a:ext cx="2952115" cy="405765"/>
            </a:xfrm>
            <a:custGeom>
              <a:avLst/>
              <a:gdLst/>
              <a:ahLst/>
              <a:cxnLst/>
              <a:rect l="l" t="t" r="r" b="b"/>
              <a:pathLst>
                <a:path w="2952115" h="405764">
                  <a:moveTo>
                    <a:pt x="2884424" y="0"/>
                  </a:moveTo>
                  <a:lnTo>
                    <a:pt x="67563" y="0"/>
                  </a:lnTo>
                  <a:lnTo>
                    <a:pt x="41255" y="5306"/>
                  </a:lnTo>
                  <a:lnTo>
                    <a:pt x="19780" y="19780"/>
                  </a:lnTo>
                  <a:lnTo>
                    <a:pt x="5306" y="41255"/>
                  </a:lnTo>
                  <a:lnTo>
                    <a:pt x="0" y="67563"/>
                  </a:lnTo>
                  <a:lnTo>
                    <a:pt x="0" y="337819"/>
                  </a:lnTo>
                  <a:lnTo>
                    <a:pt x="5306" y="364118"/>
                  </a:lnTo>
                  <a:lnTo>
                    <a:pt x="19780" y="385594"/>
                  </a:lnTo>
                  <a:lnTo>
                    <a:pt x="41255" y="400074"/>
                  </a:lnTo>
                  <a:lnTo>
                    <a:pt x="67563" y="405383"/>
                  </a:lnTo>
                  <a:lnTo>
                    <a:pt x="2884424" y="405383"/>
                  </a:lnTo>
                  <a:lnTo>
                    <a:pt x="2910732" y="400074"/>
                  </a:lnTo>
                  <a:lnTo>
                    <a:pt x="2932207" y="385594"/>
                  </a:lnTo>
                  <a:lnTo>
                    <a:pt x="2946681" y="364118"/>
                  </a:lnTo>
                  <a:lnTo>
                    <a:pt x="2951988" y="337819"/>
                  </a:lnTo>
                  <a:lnTo>
                    <a:pt x="2951988" y="67563"/>
                  </a:lnTo>
                  <a:lnTo>
                    <a:pt x="2946681" y="41255"/>
                  </a:lnTo>
                  <a:lnTo>
                    <a:pt x="2932207" y="19780"/>
                  </a:lnTo>
                  <a:lnTo>
                    <a:pt x="2910732" y="5306"/>
                  </a:lnTo>
                  <a:lnTo>
                    <a:pt x="288442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3253" y="4920233"/>
              <a:ext cx="2952115" cy="405765"/>
            </a:xfrm>
            <a:custGeom>
              <a:avLst/>
              <a:gdLst/>
              <a:ahLst/>
              <a:cxnLst/>
              <a:rect l="l" t="t" r="r" b="b"/>
              <a:pathLst>
                <a:path w="2952115" h="405764">
                  <a:moveTo>
                    <a:pt x="0" y="67563"/>
                  </a:moveTo>
                  <a:lnTo>
                    <a:pt x="5306" y="41255"/>
                  </a:lnTo>
                  <a:lnTo>
                    <a:pt x="19780" y="19780"/>
                  </a:lnTo>
                  <a:lnTo>
                    <a:pt x="41255" y="5306"/>
                  </a:lnTo>
                  <a:lnTo>
                    <a:pt x="67563" y="0"/>
                  </a:lnTo>
                  <a:lnTo>
                    <a:pt x="2884424" y="0"/>
                  </a:lnTo>
                  <a:lnTo>
                    <a:pt x="2910732" y="5306"/>
                  </a:lnTo>
                  <a:lnTo>
                    <a:pt x="2932207" y="19780"/>
                  </a:lnTo>
                  <a:lnTo>
                    <a:pt x="2946681" y="41255"/>
                  </a:lnTo>
                  <a:lnTo>
                    <a:pt x="2951988" y="67563"/>
                  </a:lnTo>
                  <a:lnTo>
                    <a:pt x="2951988" y="337819"/>
                  </a:lnTo>
                  <a:lnTo>
                    <a:pt x="2946681" y="364118"/>
                  </a:lnTo>
                  <a:lnTo>
                    <a:pt x="2932207" y="385594"/>
                  </a:lnTo>
                  <a:lnTo>
                    <a:pt x="2910732" y="400074"/>
                  </a:lnTo>
                  <a:lnTo>
                    <a:pt x="2884424" y="405383"/>
                  </a:lnTo>
                  <a:lnTo>
                    <a:pt x="67563" y="405383"/>
                  </a:lnTo>
                  <a:lnTo>
                    <a:pt x="41255" y="400074"/>
                  </a:lnTo>
                  <a:lnTo>
                    <a:pt x="19780" y="385594"/>
                  </a:lnTo>
                  <a:lnTo>
                    <a:pt x="5306" y="364118"/>
                  </a:lnTo>
                  <a:lnTo>
                    <a:pt x="0" y="337819"/>
                  </a:lnTo>
                  <a:lnTo>
                    <a:pt x="0" y="67563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653276" y="4948834"/>
            <a:ext cx="2093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Иностранный</a:t>
            </a:r>
            <a:r>
              <a:rPr sz="2000" spc="-1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493829" y="1008824"/>
            <a:ext cx="3983990" cy="4620895"/>
            <a:chOff x="5493829" y="1008824"/>
            <a:chExt cx="3983990" cy="4620895"/>
          </a:xfrm>
        </p:grpSpPr>
        <p:sp>
          <p:nvSpPr>
            <p:cNvPr id="29" name="object 29"/>
            <p:cNvSpPr/>
            <p:nvPr/>
          </p:nvSpPr>
          <p:spPr>
            <a:xfrm>
              <a:off x="5498591" y="1162811"/>
              <a:ext cx="769620" cy="3959225"/>
            </a:xfrm>
            <a:custGeom>
              <a:avLst/>
              <a:gdLst/>
              <a:ahLst/>
              <a:cxnLst/>
              <a:rect l="l" t="t" r="r" b="b"/>
              <a:pathLst>
                <a:path w="769620" h="3959225">
                  <a:moveTo>
                    <a:pt x="0" y="230632"/>
                  </a:moveTo>
                  <a:lnTo>
                    <a:pt x="767842" y="0"/>
                  </a:lnTo>
                </a:path>
                <a:path w="769620" h="3959225">
                  <a:moveTo>
                    <a:pt x="6096" y="213360"/>
                  </a:moveTo>
                  <a:lnTo>
                    <a:pt x="769493" y="477900"/>
                  </a:lnTo>
                </a:path>
                <a:path w="769620" h="3959225">
                  <a:moveTo>
                    <a:pt x="170687" y="2319655"/>
                  </a:moveTo>
                  <a:lnTo>
                    <a:pt x="707136" y="1434084"/>
                  </a:lnTo>
                </a:path>
                <a:path w="769620" h="3959225">
                  <a:moveTo>
                    <a:pt x="170687" y="2319528"/>
                  </a:moveTo>
                  <a:lnTo>
                    <a:pt x="723392" y="3958717"/>
                  </a:lnTo>
                </a:path>
                <a:path w="769620" h="3959225">
                  <a:moveTo>
                    <a:pt x="170687" y="2319528"/>
                  </a:moveTo>
                  <a:lnTo>
                    <a:pt x="716280" y="2399792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88017" y="1021841"/>
              <a:ext cx="152400" cy="256540"/>
            </a:xfrm>
            <a:custGeom>
              <a:avLst/>
              <a:gdLst/>
              <a:ahLst/>
              <a:cxnLst/>
              <a:rect l="l" t="t" r="r" b="b"/>
              <a:pathLst>
                <a:path w="152400" h="256540">
                  <a:moveTo>
                    <a:pt x="76200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76200" y="256031"/>
                  </a:lnTo>
                  <a:lnTo>
                    <a:pt x="152400" y="128015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88017" y="1021841"/>
              <a:ext cx="152400" cy="256540"/>
            </a:xfrm>
            <a:custGeom>
              <a:avLst/>
              <a:gdLst/>
              <a:ahLst/>
              <a:cxnLst/>
              <a:rect l="l" t="t" r="r" b="b"/>
              <a:pathLst>
                <a:path w="152400" h="256540">
                  <a:moveTo>
                    <a:pt x="0" y="0"/>
                  </a:moveTo>
                  <a:lnTo>
                    <a:pt x="76200" y="0"/>
                  </a:lnTo>
                  <a:lnTo>
                    <a:pt x="152400" y="128015"/>
                  </a:lnTo>
                  <a:lnTo>
                    <a:pt x="76200" y="256031"/>
                  </a:lnTo>
                  <a:lnTo>
                    <a:pt x="0" y="25603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222485" y="3809237"/>
              <a:ext cx="242570" cy="1516380"/>
            </a:xfrm>
            <a:custGeom>
              <a:avLst/>
              <a:gdLst/>
              <a:ahLst/>
              <a:cxnLst/>
              <a:rect l="l" t="t" r="r" b="b"/>
              <a:pathLst>
                <a:path w="242570" h="1516379">
                  <a:moveTo>
                    <a:pt x="121158" y="0"/>
                  </a:moveTo>
                  <a:lnTo>
                    <a:pt x="0" y="0"/>
                  </a:lnTo>
                  <a:lnTo>
                    <a:pt x="0" y="1516380"/>
                  </a:lnTo>
                  <a:lnTo>
                    <a:pt x="121158" y="1516380"/>
                  </a:lnTo>
                  <a:lnTo>
                    <a:pt x="242316" y="758190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E42C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222485" y="3809237"/>
              <a:ext cx="242570" cy="1516380"/>
            </a:xfrm>
            <a:custGeom>
              <a:avLst/>
              <a:gdLst/>
              <a:ahLst/>
              <a:cxnLst/>
              <a:rect l="l" t="t" r="r" b="b"/>
              <a:pathLst>
                <a:path w="242570" h="1516379">
                  <a:moveTo>
                    <a:pt x="0" y="0"/>
                  </a:moveTo>
                  <a:lnTo>
                    <a:pt x="121158" y="0"/>
                  </a:lnTo>
                  <a:lnTo>
                    <a:pt x="242316" y="758190"/>
                  </a:lnTo>
                  <a:lnTo>
                    <a:pt x="121158" y="1516380"/>
                  </a:lnTo>
                  <a:lnTo>
                    <a:pt x="0" y="151638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03413" y="5328665"/>
              <a:ext cx="485140" cy="288290"/>
            </a:xfrm>
            <a:custGeom>
              <a:avLst/>
              <a:gdLst/>
              <a:ahLst/>
              <a:cxnLst/>
              <a:rect l="l" t="t" r="r" b="b"/>
              <a:pathLst>
                <a:path w="485140" h="288289">
                  <a:moveTo>
                    <a:pt x="363474" y="0"/>
                  </a:moveTo>
                  <a:lnTo>
                    <a:pt x="121157" y="0"/>
                  </a:lnTo>
                  <a:lnTo>
                    <a:pt x="121157" y="144017"/>
                  </a:lnTo>
                  <a:lnTo>
                    <a:pt x="0" y="144017"/>
                  </a:lnTo>
                  <a:lnTo>
                    <a:pt x="242315" y="288035"/>
                  </a:lnTo>
                  <a:lnTo>
                    <a:pt x="484631" y="144017"/>
                  </a:lnTo>
                  <a:lnTo>
                    <a:pt x="363474" y="14401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03413" y="5328665"/>
              <a:ext cx="485140" cy="288290"/>
            </a:xfrm>
            <a:custGeom>
              <a:avLst/>
              <a:gdLst/>
              <a:ahLst/>
              <a:cxnLst/>
              <a:rect l="l" t="t" r="r" b="b"/>
              <a:pathLst>
                <a:path w="485140" h="288289">
                  <a:moveTo>
                    <a:pt x="0" y="144017"/>
                  </a:moveTo>
                  <a:lnTo>
                    <a:pt x="121157" y="14401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144017"/>
                  </a:lnTo>
                  <a:lnTo>
                    <a:pt x="484631" y="144017"/>
                  </a:lnTo>
                  <a:lnTo>
                    <a:pt x="242315" y="288035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06489" y="2428493"/>
              <a:ext cx="3027045" cy="338455"/>
            </a:xfrm>
            <a:custGeom>
              <a:avLst/>
              <a:gdLst/>
              <a:ahLst/>
              <a:cxnLst/>
              <a:rect l="l" t="t" r="r" b="b"/>
              <a:pathLst>
                <a:path w="3027045" h="338455">
                  <a:moveTo>
                    <a:pt x="2970276" y="0"/>
                  </a:moveTo>
                  <a:lnTo>
                    <a:pt x="56387" y="0"/>
                  </a:lnTo>
                  <a:lnTo>
                    <a:pt x="34450" y="4435"/>
                  </a:lnTo>
                  <a:lnTo>
                    <a:pt x="16525" y="16525"/>
                  </a:lnTo>
                  <a:lnTo>
                    <a:pt x="4435" y="34450"/>
                  </a:lnTo>
                  <a:lnTo>
                    <a:pt x="0" y="56387"/>
                  </a:lnTo>
                  <a:lnTo>
                    <a:pt x="0" y="281939"/>
                  </a:lnTo>
                  <a:lnTo>
                    <a:pt x="4435" y="303877"/>
                  </a:lnTo>
                  <a:lnTo>
                    <a:pt x="16525" y="321802"/>
                  </a:lnTo>
                  <a:lnTo>
                    <a:pt x="34450" y="333892"/>
                  </a:lnTo>
                  <a:lnTo>
                    <a:pt x="56387" y="338327"/>
                  </a:lnTo>
                  <a:lnTo>
                    <a:pt x="2970276" y="338327"/>
                  </a:lnTo>
                  <a:lnTo>
                    <a:pt x="2992213" y="333892"/>
                  </a:lnTo>
                  <a:lnTo>
                    <a:pt x="3010138" y="321802"/>
                  </a:lnTo>
                  <a:lnTo>
                    <a:pt x="3022228" y="303877"/>
                  </a:lnTo>
                  <a:lnTo>
                    <a:pt x="3026664" y="281939"/>
                  </a:lnTo>
                  <a:lnTo>
                    <a:pt x="3026664" y="56387"/>
                  </a:lnTo>
                  <a:lnTo>
                    <a:pt x="3022228" y="34450"/>
                  </a:lnTo>
                  <a:lnTo>
                    <a:pt x="3010138" y="16525"/>
                  </a:lnTo>
                  <a:lnTo>
                    <a:pt x="2992213" y="4435"/>
                  </a:lnTo>
                  <a:lnTo>
                    <a:pt x="297027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06489" y="2428493"/>
              <a:ext cx="3027045" cy="338455"/>
            </a:xfrm>
            <a:custGeom>
              <a:avLst/>
              <a:gdLst/>
              <a:ahLst/>
              <a:cxnLst/>
              <a:rect l="l" t="t" r="r" b="b"/>
              <a:pathLst>
                <a:path w="3027045" h="338455">
                  <a:moveTo>
                    <a:pt x="0" y="56387"/>
                  </a:moveTo>
                  <a:lnTo>
                    <a:pt x="4435" y="34450"/>
                  </a:lnTo>
                  <a:lnTo>
                    <a:pt x="16525" y="16525"/>
                  </a:lnTo>
                  <a:lnTo>
                    <a:pt x="34450" y="4435"/>
                  </a:lnTo>
                  <a:lnTo>
                    <a:pt x="56387" y="0"/>
                  </a:lnTo>
                  <a:lnTo>
                    <a:pt x="2970276" y="0"/>
                  </a:lnTo>
                  <a:lnTo>
                    <a:pt x="2992213" y="4435"/>
                  </a:lnTo>
                  <a:lnTo>
                    <a:pt x="3010138" y="16525"/>
                  </a:lnTo>
                  <a:lnTo>
                    <a:pt x="3022228" y="34450"/>
                  </a:lnTo>
                  <a:lnTo>
                    <a:pt x="3026664" y="56387"/>
                  </a:lnTo>
                  <a:lnTo>
                    <a:pt x="3026664" y="281939"/>
                  </a:lnTo>
                  <a:lnTo>
                    <a:pt x="3022228" y="303877"/>
                  </a:lnTo>
                  <a:lnTo>
                    <a:pt x="3010138" y="321802"/>
                  </a:lnTo>
                  <a:lnTo>
                    <a:pt x="2992213" y="333892"/>
                  </a:lnTo>
                  <a:lnTo>
                    <a:pt x="2970276" y="338327"/>
                  </a:lnTo>
                  <a:lnTo>
                    <a:pt x="56387" y="338327"/>
                  </a:lnTo>
                  <a:lnTo>
                    <a:pt x="34450" y="333892"/>
                  </a:lnTo>
                  <a:lnTo>
                    <a:pt x="16525" y="321802"/>
                  </a:lnTo>
                  <a:lnTo>
                    <a:pt x="4435" y="303877"/>
                  </a:lnTo>
                  <a:lnTo>
                    <a:pt x="0" y="281939"/>
                  </a:lnTo>
                  <a:lnTo>
                    <a:pt x="0" y="563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498838" y="1027938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22028" y="4187190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31557" y="2423541"/>
            <a:ext cx="1175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География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51852" y="3777995"/>
            <a:ext cx="8335009" cy="1564005"/>
            <a:chOff x="851852" y="3777995"/>
            <a:chExt cx="8335009" cy="1564005"/>
          </a:xfrm>
        </p:grpSpPr>
        <p:sp>
          <p:nvSpPr>
            <p:cNvPr id="42" name="object 42"/>
            <p:cNvSpPr/>
            <p:nvPr/>
          </p:nvSpPr>
          <p:spPr>
            <a:xfrm>
              <a:off x="6205727" y="3777995"/>
              <a:ext cx="2981325" cy="320040"/>
            </a:xfrm>
            <a:custGeom>
              <a:avLst/>
              <a:gdLst/>
              <a:ahLst/>
              <a:cxnLst/>
              <a:rect l="l" t="t" r="r" b="b"/>
              <a:pathLst>
                <a:path w="2981325" h="320039">
                  <a:moveTo>
                    <a:pt x="2927604" y="0"/>
                  </a:moveTo>
                  <a:lnTo>
                    <a:pt x="53339" y="0"/>
                  </a:lnTo>
                  <a:lnTo>
                    <a:pt x="32575" y="4190"/>
                  </a:lnTo>
                  <a:lnTo>
                    <a:pt x="15620" y="15620"/>
                  </a:lnTo>
                  <a:lnTo>
                    <a:pt x="4190" y="32575"/>
                  </a:lnTo>
                  <a:lnTo>
                    <a:pt x="0" y="53339"/>
                  </a:lnTo>
                  <a:lnTo>
                    <a:pt x="0" y="266700"/>
                  </a:lnTo>
                  <a:lnTo>
                    <a:pt x="4191" y="287464"/>
                  </a:lnTo>
                  <a:lnTo>
                    <a:pt x="15621" y="304418"/>
                  </a:lnTo>
                  <a:lnTo>
                    <a:pt x="32575" y="315848"/>
                  </a:lnTo>
                  <a:lnTo>
                    <a:pt x="53339" y="320039"/>
                  </a:lnTo>
                  <a:lnTo>
                    <a:pt x="2927604" y="320039"/>
                  </a:lnTo>
                  <a:lnTo>
                    <a:pt x="2948368" y="315849"/>
                  </a:lnTo>
                  <a:lnTo>
                    <a:pt x="2965323" y="304419"/>
                  </a:lnTo>
                  <a:lnTo>
                    <a:pt x="2976753" y="287464"/>
                  </a:lnTo>
                  <a:lnTo>
                    <a:pt x="2980944" y="266700"/>
                  </a:lnTo>
                  <a:lnTo>
                    <a:pt x="2980944" y="53339"/>
                  </a:lnTo>
                  <a:lnTo>
                    <a:pt x="2976753" y="32575"/>
                  </a:lnTo>
                  <a:lnTo>
                    <a:pt x="2965323" y="15621"/>
                  </a:lnTo>
                  <a:lnTo>
                    <a:pt x="2948368" y="4191"/>
                  </a:lnTo>
                  <a:lnTo>
                    <a:pt x="292760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4869" y="4208525"/>
              <a:ext cx="2292350" cy="1120140"/>
            </a:xfrm>
            <a:custGeom>
              <a:avLst/>
              <a:gdLst/>
              <a:ahLst/>
              <a:cxnLst/>
              <a:rect l="l" t="t" r="r" b="b"/>
              <a:pathLst>
                <a:path w="2292350" h="1120139">
                  <a:moveTo>
                    <a:pt x="1146048" y="0"/>
                  </a:moveTo>
                  <a:lnTo>
                    <a:pt x="1083165" y="828"/>
                  </a:lnTo>
                  <a:lnTo>
                    <a:pt x="1021169" y="3285"/>
                  </a:lnTo>
                  <a:lnTo>
                    <a:pt x="960147" y="7328"/>
                  </a:lnTo>
                  <a:lnTo>
                    <a:pt x="900186" y="12915"/>
                  </a:lnTo>
                  <a:lnTo>
                    <a:pt x="841375" y="20002"/>
                  </a:lnTo>
                  <a:lnTo>
                    <a:pt x="783799" y="28547"/>
                  </a:lnTo>
                  <a:lnTo>
                    <a:pt x="727547" y="38507"/>
                  </a:lnTo>
                  <a:lnTo>
                    <a:pt x="672705" y="49840"/>
                  </a:lnTo>
                  <a:lnTo>
                    <a:pt x="619362" y="62503"/>
                  </a:lnTo>
                  <a:lnTo>
                    <a:pt x="567605" y="76453"/>
                  </a:lnTo>
                  <a:lnTo>
                    <a:pt x="517520" y="91648"/>
                  </a:lnTo>
                  <a:lnTo>
                    <a:pt x="469196" y="108045"/>
                  </a:lnTo>
                  <a:lnTo>
                    <a:pt x="422720" y="125601"/>
                  </a:lnTo>
                  <a:lnTo>
                    <a:pt x="378179" y="144274"/>
                  </a:lnTo>
                  <a:lnTo>
                    <a:pt x="335660" y="164020"/>
                  </a:lnTo>
                  <a:lnTo>
                    <a:pt x="295252" y="184798"/>
                  </a:lnTo>
                  <a:lnTo>
                    <a:pt x="257040" y="206564"/>
                  </a:lnTo>
                  <a:lnTo>
                    <a:pt x="221114" y="229276"/>
                  </a:lnTo>
                  <a:lnTo>
                    <a:pt x="187559" y="252892"/>
                  </a:lnTo>
                  <a:lnTo>
                    <a:pt x="156463" y="277367"/>
                  </a:lnTo>
                  <a:lnTo>
                    <a:pt x="127915" y="302661"/>
                  </a:lnTo>
                  <a:lnTo>
                    <a:pt x="78808" y="355532"/>
                  </a:lnTo>
                  <a:lnTo>
                    <a:pt x="40936" y="411162"/>
                  </a:lnTo>
                  <a:lnTo>
                    <a:pt x="14999" y="469210"/>
                  </a:lnTo>
                  <a:lnTo>
                    <a:pt x="1695" y="529335"/>
                  </a:lnTo>
                  <a:lnTo>
                    <a:pt x="0" y="560070"/>
                  </a:lnTo>
                  <a:lnTo>
                    <a:pt x="1695" y="590804"/>
                  </a:lnTo>
                  <a:lnTo>
                    <a:pt x="14999" y="650929"/>
                  </a:lnTo>
                  <a:lnTo>
                    <a:pt x="40936" y="708977"/>
                  </a:lnTo>
                  <a:lnTo>
                    <a:pt x="78808" y="764607"/>
                  </a:lnTo>
                  <a:lnTo>
                    <a:pt x="127915" y="817478"/>
                  </a:lnTo>
                  <a:lnTo>
                    <a:pt x="156463" y="842772"/>
                  </a:lnTo>
                  <a:lnTo>
                    <a:pt x="187559" y="867247"/>
                  </a:lnTo>
                  <a:lnTo>
                    <a:pt x="221114" y="890863"/>
                  </a:lnTo>
                  <a:lnTo>
                    <a:pt x="257040" y="913575"/>
                  </a:lnTo>
                  <a:lnTo>
                    <a:pt x="295252" y="935341"/>
                  </a:lnTo>
                  <a:lnTo>
                    <a:pt x="335660" y="956119"/>
                  </a:lnTo>
                  <a:lnTo>
                    <a:pt x="378179" y="975865"/>
                  </a:lnTo>
                  <a:lnTo>
                    <a:pt x="422720" y="994538"/>
                  </a:lnTo>
                  <a:lnTo>
                    <a:pt x="469196" y="1012094"/>
                  </a:lnTo>
                  <a:lnTo>
                    <a:pt x="517520" y="1028491"/>
                  </a:lnTo>
                  <a:lnTo>
                    <a:pt x="567605" y="1043686"/>
                  </a:lnTo>
                  <a:lnTo>
                    <a:pt x="619362" y="1057636"/>
                  </a:lnTo>
                  <a:lnTo>
                    <a:pt x="672705" y="1070299"/>
                  </a:lnTo>
                  <a:lnTo>
                    <a:pt x="727547" y="1081632"/>
                  </a:lnTo>
                  <a:lnTo>
                    <a:pt x="783799" y="1091592"/>
                  </a:lnTo>
                  <a:lnTo>
                    <a:pt x="841375" y="1100137"/>
                  </a:lnTo>
                  <a:lnTo>
                    <a:pt x="900186" y="1107224"/>
                  </a:lnTo>
                  <a:lnTo>
                    <a:pt x="960147" y="1112811"/>
                  </a:lnTo>
                  <a:lnTo>
                    <a:pt x="1021169" y="1116854"/>
                  </a:lnTo>
                  <a:lnTo>
                    <a:pt x="1083165" y="1119311"/>
                  </a:lnTo>
                  <a:lnTo>
                    <a:pt x="1146048" y="1120140"/>
                  </a:lnTo>
                  <a:lnTo>
                    <a:pt x="1208930" y="1119311"/>
                  </a:lnTo>
                  <a:lnTo>
                    <a:pt x="1270926" y="1116854"/>
                  </a:lnTo>
                  <a:lnTo>
                    <a:pt x="1331948" y="1112811"/>
                  </a:lnTo>
                  <a:lnTo>
                    <a:pt x="1391909" y="1107224"/>
                  </a:lnTo>
                  <a:lnTo>
                    <a:pt x="1450721" y="1100137"/>
                  </a:lnTo>
                  <a:lnTo>
                    <a:pt x="1508296" y="1091592"/>
                  </a:lnTo>
                  <a:lnTo>
                    <a:pt x="1564548" y="1081632"/>
                  </a:lnTo>
                  <a:lnTo>
                    <a:pt x="1619390" y="1070299"/>
                  </a:lnTo>
                  <a:lnTo>
                    <a:pt x="1672733" y="1057636"/>
                  </a:lnTo>
                  <a:lnTo>
                    <a:pt x="1724490" y="1043685"/>
                  </a:lnTo>
                  <a:lnTo>
                    <a:pt x="1774575" y="1028491"/>
                  </a:lnTo>
                  <a:lnTo>
                    <a:pt x="1822899" y="1012094"/>
                  </a:lnTo>
                  <a:lnTo>
                    <a:pt x="1869375" y="994538"/>
                  </a:lnTo>
                  <a:lnTo>
                    <a:pt x="1913916" y="975865"/>
                  </a:lnTo>
                  <a:lnTo>
                    <a:pt x="1956435" y="956119"/>
                  </a:lnTo>
                  <a:lnTo>
                    <a:pt x="1996843" y="935341"/>
                  </a:lnTo>
                  <a:lnTo>
                    <a:pt x="2035055" y="913575"/>
                  </a:lnTo>
                  <a:lnTo>
                    <a:pt x="2070981" y="890863"/>
                  </a:lnTo>
                  <a:lnTo>
                    <a:pt x="2104536" y="867247"/>
                  </a:lnTo>
                  <a:lnTo>
                    <a:pt x="2135632" y="842772"/>
                  </a:lnTo>
                  <a:lnTo>
                    <a:pt x="2164180" y="817478"/>
                  </a:lnTo>
                  <a:lnTo>
                    <a:pt x="2213287" y="764607"/>
                  </a:lnTo>
                  <a:lnTo>
                    <a:pt x="2251159" y="708977"/>
                  </a:lnTo>
                  <a:lnTo>
                    <a:pt x="2277096" y="650929"/>
                  </a:lnTo>
                  <a:lnTo>
                    <a:pt x="2290400" y="590804"/>
                  </a:lnTo>
                  <a:lnTo>
                    <a:pt x="2292096" y="560070"/>
                  </a:lnTo>
                  <a:lnTo>
                    <a:pt x="2290400" y="529335"/>
                  </a:lnTo>
                  <a:lnTo>
                    <a:pt x="2277096" y="469210"/>
                  </a:lnTo>
                  <a:lnTo>
                    <a:pt x="2251159" y="411162"/>
                  </a:lnTo>
                  <a:lnTo>
                    <a:pt x="2213287" y="355532"/>
                  </a:lnTo>
                  <a:lnTo>
                    <a:pt x="2164180" y="302661"/>
                  </a:lnTo>
                  <a:lnTo>
                    <a:pt x="2135632" y="277368"/>
                  </a:lnTo>
                  <a:lnTo>
                    <a:pt x="2104536" y="252892"/>
                  </a:lnTo>
                  <a:lnTo>
                    <a:pt x="2070981" y="229276"/>
                  </a:lnTo>
                  <a:lnTo>
                    <a:pt x="2035055" y="206564"/>
                  </a:lnTo>
                  <a:lnTo>
                    <a:pt x="1996843" y="184798"/>
                  </a:lnTo>
                  <a:lnTo>
                    <a:pt x="1956435" y="164020"/>
                  </a:lnTo>
                  <a:lnTo>
                    <a:pt x="1913916" y="144274"/>
                  </a:lnTo>
                  <a:lnTo>
                    <a:pt x="1869375" y="125601"/>
                  </a:lnTo>
                  <a:lnTo>
                    <a:pt x="1822899" y="108045"/>
                  </a:lnTo>
                  <a:lnTo>
                    <a:pt x="1774575" y="91648"/>
                  </a:lnTo>
                  <a:lnTo>
                    <a:pt x="1724490" y="76454"/>
                  </a:lnTo>
                  <a:lnTo>
                    <a:pt x="1672733" y="62503"/>
                  </a:lnTo>
                  <a:lnTo>
                    <a:pt x="1619390" y="49840"/>
                  </a:lnTo>
                  <a:lnTo>
                    <a:pt x="1564548" y="38507"/>
                  </a:lnTo>
                  <a:lnTo>
                    <a:pt x="1508296" y="28547"/>
                  </a:lnTo>
                  <a:lnTo>
                    <a:pt x="1450721" y="20002"/>
                  </a:lnTo>
                  <a:lnTo>
                    <a:pt x="1391909" y="12915"/>
                  </a:lnTo>
                  <a:lnTo>
                    <a:pt x="1331948" y="7328"/>
                  </a:lnTo>
                  <a:lnTo>
                    <a:pt x="1270926" y="3285"/>
                  </a:lnTo>
                  <a:lnTo>
                    <a:pt x="1208930" y="828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4869" y="4208525"/>
              <a:ext cx="2292350" cy="1120140"/>
            </a:xfrm>
            <a:custGeom>
              <a:avLst/>
              <a:gdLst/>
              <a:ahLst/>
              <a:cxnLst/>
              <a:rect l="l" t="t" r="r" b="b"/>
              <a:pathLst>
                <a:path w="2292350" h="1120139">
                  <a:moveTo>
                    <a:pt x="0" y="560070"/>
                  </a:moveTo>
                  <a:lnTo>
                    <a:pt x="6724" y="499034"/>
                  </a:lnTo>
                  <a:lnTo>
                    <a:pt x="26432" y="439905"/>
                  </a:lnTo>
                  <a:lnTo>
                    <a:pt x="58424" y="383023"/>
                  </a:lnTo>
                  <a:lnTo>
                    <a:pt x="102000" y="328730"/>
                  </a:lnTo>
                  <a:lnTo>
                    <a:pt x="156463" y="277367"/>
                  </a:lnTo>
                  <a:lnTo>
                    <a:pt x="187559" y="252892"/>
                  </a:lnTo>
                  <a:lnTo>
                    <a:pt x="221114" y="229276"/>
                  </a:lnTo>
                  <a:lnTo>
                    <a:pt x="257040" y="206564"/>
                  </a:lnTo>
                  <a:lnTo>
                    <a:pt x="295252" y="184798"/>
                  </a:lnTo>
                  <a:lnTo>
                    <a:pt x="335660" y="164020"/>
                  </a:lnTo>
                  <a:lnTo>
                    <a:pt x="378179" y="144274"/>
                  </a:lnTo>
                  <a:lnTo>
                    <a:pt x="422720" y="125601"/>
                  </a:lnTo>
                  <a:lnTo>
                    <a:pt x="469196" y="108045"/>
                  </a:lnTo>
                  <a:lnTo>
                    <a:pt x="517520" y="91648"/>
                  </a:lnTo>
                  <a:lnTo>
                    <a:pt x="567605" y="76453"/>
                  </a:lnTo>
                  <a:lnTo>
                    <a:pt x="619362" y="62503"/>
                  </a:lnTo>
                  <a:lnTo>
                    <a:pt x="672705" y="49840"/>
                  </a:lnTo>
                  <a:lnTo>
                    <a:pt x="727547" y="38507"/>
                  </a:lnTo>
                  <a:lnTo>
                    <a:pt x="783799" y="28547"/>
                  </a:lnTo>
                  <a:lnTo>
                    <a:pt x="841375" y="20002"/>
                  </a:lnTo>
                  <a:lnTo>
                    <a:pt x="900186" y="12915"/>
                  </a:lnTo>
                  <a:lnTo>
                    <a:pt x="960147" y="7328"/>
                  </a:lnTo>
                  <a:lnTo>
                    <a:pt x="1021169" y="3285"/>
                  </a:lnTo>
                  <a:lnTo>
                    <a:pt x="1083165" y="828"/>
                  </a:lnTo>
                  <a:lnTo>
                    <a:pt x="1146048" y="0"/>
                  </a:lnTo>
                  <a:lnTo>
                    <a:pt x="1208930" y="828"/>
                  </a:lnTo>
                  <a:lnTo>
                    <a:pt x="1270926" y="3285"/>
                  </a:lnTo>
                  <a:lnTo>
                    <a:pt x="1331948" y="7328"/>
                  </a:lnTo>
                  <a:lnTo>
                    <a:pt x="1391909" y="12915"/>
                  </a:lnTo>
                  <a:lnTo>
                    <a:pt x="1450721" y="20002"/>
                  </a:lnTo>
                  <a:lnTo>
                    <a:pt x="1508296" y="28547"/>
                  </a:lnTo>
                  <a:lnTo>
                    <a:pt x="1564548" y="38507"/>
                  </a:lnTo>
                  <a:lnTo>
                    <a:pt x="1619390" y="49840"/>
                  </a:lnTo>
                  <a:lnTo>
                    <a:pt x="1672733" y="62503"/>
                  </a:lnTo>
                  <a:lnTo>
                    <a:pt x="1724490" y="76454"/>
                  </a:lnTo>
                  <a:lnTo>
                    <a:pt x="1774575" y="91648"/>
                  </a:lnTo>
                  <a:lnTo>
                    <a:pt x="1822899" y="108045"/>
                  </a:lnTo>
                  <a:lnTo>
                    <a:pt x="1869375" y="125601"/>
                  </a:lnTo>
                  <a:lnTo>
                    <a:pt x="1913916" y="144274"/>
                  </a:lnTo>
                  <a:lnTo>
                    <a:pt x="1956435" y="164020"/>
                  </a:lnTo>
                  <a:lnTo>
                    <a:pt x="1996843" y="184798"/>
                  </a:lnTo>
                  <a:lnTo>
                    <a:pt x="2035055" y="206564"/>
                  </a:lnTo>
                  <a:lnTo>
                    <a:pt x="2070981" y="229276"/>
                  </a:lnTo>
                  <a:lnTo>
                    <a:pt x="2104536" y="252892"/>
                  </a:lnTo>
                  <a:lnTo>
                    <a:pt x="2135632" y="277368"/>
                  </a:lnTo>
                  <a:lnTo>
                    <a:pt x="2164180" y="302661"/>
                  </a:lnTo>
                  <a:lnTo>
                    <a:pt x="2213287" y="355532"/>
                  </a:lnTo>
                  <a:lnTo>
                    <a:pt x="2251159" y="411162"/>
                  </a:lnTo>
                  <a:lnTo>
                    <a:pt x="2277096" y="469210"/>
                  </a:lnTo>
                  <a:lnTo>
                    <a:pt x="2290400" y="529335"/>
                  </a:lnTo>
                  <a:lnTo>
                    <a:pt x="2292096" y="560070"/>
                  </a:lnTo>
                  <a:lnTo>
                    <a:pt x="2290400" y="590804"/>
                  </a:lnTo>
                  <a:lnTo>
                    <a:pt x="2277096" y="650929"/>
                  </a:lnTo>
                  <a:lnTo>
                    <a:pt x="2251159" y="708977"/>
                  </a:lnTo>
                  <a:lnTo>
                    <a:pt x="2213287" y="764607"/>
                  </a:lnTo>
                  <a:lnTo>
                    <a:pt x="2164180" y="817478"/>
                  </a:lnTo>
                  <a:lnTo>
                    <a:pt x="2135632" y="842772"/>
                  </a:lnTo>
                  <a:lnTo>
                    <a:pt x="2104536" y="867247"/>
                  </a:lnTo>
                  <a:lnTo>
                    <a:pt x="2070981" y="890863"/>
                  </a:lnTo>
                  <a:lnTo>
                    <a:pt x="2035055" y="913575"/>
                  </a:lnTo>
                  <a:lnTo>
                    <a:pt x="1996843" y="935341"/>
                  </a:lnTo>
                  <a:lnTo>
                    <a:pt x="1956435" y="956119"/>
                  </a:lnTo>
                  <a:lnTo>
                    <a:pt x="1913916" y="975865"/>
                  </a:lnTo>
                  <a:lnTo>
                    <a:pt x="1869375" y="994538"/>
                  </a:lnTo>
                  <a:lnTo>
                    <a:pt x="1822899" y="1012094"/>
                  </a:lnTo>
                  <a:lnTo>
                    <a:pt x="1774575" y="1028491"/>
                  </a:lnTo>
                  <a:lnTo>
                    <a:pt x="1724490" y="1043685"/>
                  </a:lnTo>
                  <a:lnTo>
                    <a:pt x="1672733" y="1057636"/>
                  </a:lnTo>
                  <a:lnTo>
                    <a:pt x="1619390" y="1070299"/>
                  </a:lnTo>
                  <a:lnTo>
                    <a:pt x="1564548" y="1081632"/>
                  </a:lnTo>
                  <a:lnTo>
                    <a:pt x="1508296" y="1091592"/>
                  </a:lnTo>
                  <a:lnTo>
                    <a:pt x="1450721" y="1100137"/>
                  </a:lnTo>
                  <a:lnTo>
                    <a:pt x="1391909" y="1107224"/>
                  </a:lnTo>
                  <a:lnTo>
                    <a:pt x="1331948" y="1112811"/>
                  </a:lnTo>
                  <a:lnTo>
                    <a:pt x="1270926" y="1116854"/>
                  </a:lnTo>
                  <a:lnTo>
                    <a:pt x="1208930" y="1119311"/>
                  </a:lnTo>
                  <a:lnTo>
                    <a:pt x="1146048" y="1120140"/>
                  </a:lnTo>
                  <a:lnTo>
                    <a:pt x="1083165" y="1119311"/>
                  </a:lnTo>
                  <a:lnTo>
                    <a:pt x="1021169" y="1116854"/>
                  </a:lnTo>
                  <a:lnTo>
                    <a:pt x="960147" y="1112811"/>
                  </a:lnTo>
                  <a:lnTo>
                    <a:pt x="900186" y="1107224"/>
                  </a:lnTo>
                  <a:lnTo>
                    <a:pt x="841375" y="1100137"/>
                  </a:lnTo>
                  <a:lnTo>
                    <a:pt x="783799" y="1091592"/>
                  </a:lnTo>
                  <a:lnTo>
                    <a:pt x="727547" y="1081632"/>
                  </a:lnTo>
                  <a:lnTo>
                    <a:pt x="672705" y="1070299"/>
                  </a:lnTo>
                  <a:lnTo>
                    <a:pt x="619362" y="1057636"/>
                  </a:lnTo>
                  <a:lnTo>
                    <a:pt x="567605" y="1043686"/>
                  </a:lnTo>
                  <a:lnTo>
                    <a:pt x="517520" y="1028491"/>
                  </a:lnTo>
                  <a:lnTo>
                    <a:pt x="469196" y="1012094"/>
                  </a:lnTo>
                  <a:lnTo>
                    <a:pt x="422720" y="994538"/>
                  </a:lnTo>
                  <a:lnTo>
                    <a:pt x="378179" y="975865"/>
                  </a:lnTo>
                  <a:lnTo>
                    <a:pt x="335660" y="956119"/>
                  </a:lnTo>
                  <a:lnTo>
                    <a:pt x="295252" y="935341"/>
                  </a:lnTo>
                  <a:lnTo>
                    <a:pt x="257040" y="913575"/>
                  </a:lnTo>
                  <a:lnTo>
                    <a:pt x="221114" y="890863"/>
                  </a:lnTo>
                  <a:lnTo>
                    <a:pt x="187559" y="867247"/>
                  </a:lnTo>
                  <a:lnTo>
                    <a:pt x="156463" y="842772"/>
                  </a:lnTo>
                  <a:lnTo>
                    <a:pt x="127915" y="817478"/>
                  </a:lnTo>
                  <a:lnTo>
                    <a:pt x="78808" y="764607"/>
                  </a:lnTo>
                  <a:lnTo>
                    <a:pt x="40936" y="708977"/>
                  </a:lnTo>
                  <a:lnTo>
                    <a:pt x="14999" y="650929"/>
                  </a:lnTo>
                  <a:lnTo>
                    <a:pt x="1695" y="590804"/>
                  </a:lnTo>
                  <a:lnTo>
                    <a:pt x="0" y="56007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319275" y="4323079"/>
            <a:ext cx="138303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История Обществознание География Биология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37082" y="1636585"/>
            <a:ext cx="8556625" cy="3989070"/>
            <a:chOff x="1037082" y="1636585"/>
            <a:chExt cx="8556625" cy="3989070"/>
          </a:xfrm>
        </p:grpSpPr>
        <p:sp>
          <p:nvSpPr>
            <p:cNvPr id="47" name="object 47"/>
            <p:cNvSpPr/>
            <p:nvPr/>
          </p:nvSpPr>
          <p:spPr>
            <a:xfrm>
              <a:off x="1037082" y="5271515"/>
              <a:ext cx="1986280" cy="354330"/>
            </a:xfrm>
            <a:custGeom>
              <a:avLst/>
              <a:gdLst/>
              <a:ahLst/>
              <a:cxnLst/>
              <a:rect l="l" t="t" r="r" b="b"/>
              <a:pathLst>
                <a:path w="1986280" h="354329">
                  <a:moveTo>
                    <a:pt x="461010" y="0"/>
                  </a:moveTo>
                  <a:lnTo>
                    <a:pt x="377190" y="15328"/>
                  </a:lnTo>
                  <a:lnTo>
                    <a:pt x="396278" y="40690"/>
                  </a:lnTo>
                  <a:lnTo>
                    <a:pt x="0" y="338582"/>
                  </a:lnTo>
                  <a:lnTo>
                    <a:pt x="7620" y="348742"/>
                  </a:lnTo>
                  <a:lnTo>
                    <a:pt x="403910" y="50838"/>
                  </a:lnTo>
                  <a:lnTo>
                    <a:pt x="423037" y="76238"/>
                  </a:lnTo>
                  <a:lnTo>
                    <a:pt x="444525" y="33083"/>
                  </a:lnTo>
                  <a:lnTo>
                    <a:pt x="461010" y="0"/>
                  </a:lnTo>
                  <a:close/>
                </a:path>
                <a:path w="1986280" h="354329">
                  <a:moveTo>
                    <a:pt x="1986280" y="343827"/>
                  </a:moveTo>
                  <a:lnTo>
                    <a:pt x="1609572" y="42608"/>
                  </a:lnTo>
                  <a:lnTo>
                    <a:pt x="1615909" y="34696"/>
                  </a:lnTo>
                  <a:lnTo>
                    <a:pt x="1629410" y="17830"/>
                  </a:lnTo>
                  <a:lnTo>
                    <a:pt x="1546098" y="0"/>
                  </a:lnTo>
                  <a:lnTo>
                    <a:pt x="1581785" y="77343"/>
                  </a:lnTo>
                  <a:lnTo>
                    <a:pt x="1601609" y="52565"/>
                  </a:lnTo>
                  <a:lnTo>
                    <a:pt x="1978279" y="353745"/>
                  </a:lnTo>
                  <a:lnTo>
                    <a:pt x="1986280" y="343827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69279" y="3482339"/>
              <a:ext cx="574040" cy="1212215"/>
            </a:xfrm>
            <a:custGeom>
              <a:avLst/>
              <a:gdLst/>
              <a:ahLst/>
              <a:cxnLst/>
              <a:rect l="l" t="t" r="r" b="b"/>
              <a:pathLst>
                <a:path w="574039" h="1212214">
                  <a:moveTo>
                    <a:pt x="0" y="0"/>
                  </a:moveTo>
                  <a:lnTo>
                    <a:pt x="573659" y="1211706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224772" y="1641347"/>
              <a:ext cx="364490" cy="1922780"/>
            </a:xfrm>
            <a:custGeom>
              <a:avLst/>
              <a:gdLst/>
              <a:ahLst/>
              <a:cxnLst/>
              <a:rect l="l" t="t" r="r" b="b"/>
              <a:pathLst>
                <a:path w="364490" h="1922779">
                  <a:moveTo>
                    <a:pt x="0" y="0"/>
                  </a:moveTo>
                  <a:lnTo>
                    <a:pt x="363981" y="879221"/>
                  </a:lnTo>
                </a:path>
                <a:path w="364490" h="1922779">
                  <a:moveTo>
                    <a:pt x="6096" y="1922272"/>
                  </a:moveTo>
                  <a:lnTo>
                    <a:pt x="363093" y="879348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22491" y="4113275"/>
              <a:ext cx="2970530" cy="358140"/>
            </a:xfrm>
            <a:custGeom>
              <a:avLst/>
              <a:gdLst/>
              <a:ahLst/>
              <a:cxnLst/>
              <a:rect l="l" t="t" r="r" b="b"/>
              <a:pathLst>
                <a:path w="2970529" h="358139">
                  <a:moveTo>
                    <a:pt x="2910586" y="0"/>
                  </a:moveTo>
                  <a:lnTo>
                    <a:pt x="59690" y="0"/>
                  </a:lnTo>
                  <a:lnTo>
                    <a:pt x="36433" y="4683"/>
                  </a:lnTo>
                  <a:lnTo>
                    <a:pt x="17462" y="17462"/>
                  </a:lnTo>
                  <a:lnTo>
                    <a:pt x="4683" y="36433"/>
                  </a:lnTo>
                  <a:lnTo>
                    <a:pt x="0" y="59690"/>
                  </a:lnTo>
                  <a:lnTo>
                    <a:pt x="0" y="298450"/>
                  </a:lnTo>
                  <a:lnTo>
                    <a:pt x="4683" y="321706"/>
                  </a:lnTo>
                  <a:lnTo>
                    <a:pt x="17462" y="340677"/>
                  </a:lnTo>
                  <a:lnTo>
                    <a:pt x="36433" y="353456"/>
                  </a:lnTo>
                  <a:lnTo>
                    <a:pt x="59690" y="358140"/>
                  </a:lnTo>
                  <a:lnTo>
                    <a:pt x="2910586" y="358140"/>
                  </a:lnTo>
                  <a:lnTo>
                    <a:pt x="2933842" y="353456"/>
                  </a:lnTo>
                  <a:lnTo>
                    <a:pt x="2952813" y="340677"/>
                  </a:lnTo>
                  <a:lnTo>
                    <a:pt x="2965592" y="321706"/>
                  </a:lnTo>
                  <a:lnTo>
                    <a:pt x="2970276" y="298450"/>
                  </a:lnTo>
                  <a:lnTo>
                    <a:pt x="2970276" y="59690"/>
                  </a:lnTo>
                  <a:lnTo>
                    <a:pt x="2965592" y="36433"/>
                  </a:lnTo>
                  <a:lnTo>
                    <a:pt x="2952813" y="17462"/>
                  </a:lnTo>
                  <a:lnTo>
                    <a:pt x="2933842" y="4683"/>
                  </a:lnTo>
                  <a:lnTo>
                    <a:pt x="291058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780403" y="3716230"/>
            <a:ext cx="1854835" cy="7340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История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Обществознание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664517" y="2221801"/>
            <a:ext cx="3580129" cy="1720850"/>
            <a:chOff x="5664517" y="2221801"/>
            <a:chExt cx="3580129" cy="1720850"/>
          </a:xfrm>
        </p:grpSpPr>
        <p:sp>
          <p:nvSpPr>
            <p:cNvPr id="53" name="object 53"/>
            <p:cNvSpPr/>
            <p:nvPr/>
          </p:nvSpPr>
          <p:spPr>
            <a:xfrm>
              <a:off x="5669279" y="2226563"/>
              <a:ext cx="574040" cy="1711325"/>
            </a:xfrm>
            <a:custGeom>
              <a:avLst/>
              <a:gdLst/>
              <a:ahLst/>
              <a:cxnLst/>
              <a:rect l="l" t="t" r="r" b="b"/>
              <a:pathLst>
                <a:path w="574039" h="1711325">
                  <a:moveTo>
                    <a:pt x="0" y="1255776"/>
                  </a:moveTo>
                  <a:lnTo>
                    <a:pt x="536448" y="1711198"/>
                  </a:lnTo>
                </a:path>
                <a:path w="574039" h="1711325">
                  <a:moveTo>
                    <a:pt x="0" y="1255395"/>
                  </a:moveTo>
                  <a:lnTo>
                    <a:pt x="573659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15633" y="3384041"/>
              <a:ext cx="3016250" cy="360045"/>
            </a:xfrm>
            <a:custGeom>
              <a:avLst/>
              <a:gdLst/>
              <a:ahLst/>
              <a:cxnLst/>
              <a:rect l="l" t="t" r="r" b="b"/>
              <a:pathLst>
                <a:path w="3016250" h="360045">
                  <a:moveTo>
                    <a:pt x="2956051" y="0"/>
                  </a:moveTo>
                  <a:lnTo>
                    <a:pt x="59943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04" y="323070"/>
                  </a:lnTo>
                  <a:lnTo>
                    <a:pt x="17541" y="342122"/>
                  </a:lnTo>
                  <a:lnTo>
                    <a:pt x="36593" y="354959"/>
                  </a:lnTo>
                  <a:lnTo>
                    <a:pt x="59943" y="359663"/>
                  </a:lnTo>
                  <a:lnTo>
                    <a:pt x="2956051" y="359663"/>
                  </a:lnTo>
                  <a:lnTo>
                    <a:pt x="2979402" y="354959"/>
                  </a:lnTo>
                  <a:lnTo>
                    <a:pt x="2998454" y="342122"/>
                  </a:lnTo>
                  <a:lnTo>
                    <a:pt x="3011291" y="323070"/>
                  </a:lnTo>
                  <a:lnTo>
                    <a:pt x="3015995" y="299719"/>
                  </a:lnTo>
                  <a:lnTo>
                    <a:pt x="3015995" y="59943"/>
                  </a:lnTo>
                  <a:lnTo>
                    <a:pt x="3011291" y="36593"/>
                  </a:lnTo>
                  <a:lnTo>
                    <a:pt x="2998454" y="17541"/>
                  </a:lnTo>
                  <a:lnTo>
                    <a:pt x="2979402" y="4704"/>
                  </a:lnTo>
                  <a:lnTo>
                    <a:pt x="295605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15633" y="3384041"/>
              <a:ext cx="3016250" cy="360045"/>
            </a:xfrm>
            <a:custGeom>
              <a:avLst/>
              <a:gdLst/>
              <a:ahLst/>
              <a:cxnLst/>
              <a:rect l="l" t="t" r="r" b="b"/>
              <a:pathLst>
                <a:path w="3016250" h="360045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2956051" y="0"/>
                  </a:lnTo>
                  <a:lnTo>
                    <a:pt x="2979402" y="4704"/>
                  </a:lnTo>
                  <a:lnTo>
                    <a:pt x="2998454" y="17541"/>
                  </a:lnTo>
                  <a:lnTo>
                    <a:pt x="3011291" y="36593"/>
                  </a:lnTo>
                  <a:lnTo>
                    <a:pt x="3015995" y="59943"/>
                  </a:lnTo>
                  <a:lnTo>
                    <a:pt x="3015995" y="299719"/>
                  </a:lnTo>
                  <a:lnTo>
                    <a:pt x="3011291" y="323070"/>
                  </a:lnTo>
                  <a:lnTo>
                    <a:pt x="2998454" y="342122"/>
                  </a:lnTo>
                  <a:lnTo>
                    <a:pt x="2979402" y="354959"/>
                  </a:lnTo>
                  <a:lnTo>
                    <a:pt x="2956051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962393" y="3389502"/>
            <a:ext cx="1524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Информатика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9218612" y="3293300"/>
            <a:ext cx="2121535" cy="539750"/>
            <a:chOff x="9218612" y="3293300"/>
            <a:chExt cx="2121535" cy="539750"/>
          </a:xfrm>
        </p:grpSpPr>
        <p:sp>
          <p:nvSpPr>
            <p:cNvPr id="58" name="object 58"/>
            <p:cNvSpPr/>
            <p:nvPr/>
          </p:nvSpPr>
          <p:spPr>
            <a:xfrm>
              <a:off x="9231629" y="3306318"/>
              <a:ext cx="2095500" cy="513715"/>
            </a:xfrm>
            <a:custGeom>
              <a:avLst/>
              <a:gdLst/>
              <a:ahLst/>
              <a:cxnLst/>
              <a:rect l="l" t="t" r="r" b="b"/>
              <a:pathLst>
                <a:path w="2095500" h="513714">
                  <a:moveTo>
                    <a:pt x="256794" y="0"/>
                  </a:moveTo>
                  <a:lnTo>
                    <a:pt x="0" y="256793"/>
                  </a:lnTo>
                  <a:lnTo>
                    <a:pt x="256794" y="513587"/>
                  </a:lnTo>
                  <a:lnTo>
                    <a:pt x="256794" y="385190"/>
                  </a:lnTo>
                  <a:lnTo>
                    <a:pt x="2095500" y="385190"/>
                  </a:lnTo>
                  <a:lnTo>
                    <a:pt x="2095500" y="128396"/>
                  </a:lnTo>
                  <a:lnTo>
                    <a:pt x="256794" y="128396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231629" y="3306318"/>
              <a:ext cx="2095500" cy="513715"/>
            </a:xfrm>
            <a:custGeom>
              <a:avLst/>
              <a:gdLst/>
              <a:ahLst/>
              <a:cxnLst/>
              <a:rect l="l" t="t" r="r" b="b"/>
              <a:pathLst>
                <a:path w="2095500" h="513714">
                  <a:moveTo>
                    <a:pt x="0" y="256793"/>
                  </a:moveTo>
                  <a:lnTo>
                    <a:pt x="256794" y="0"/>
                  </a:lnTo>
                  <a:lnTo>
                    <a:pt x="256794" y="128396"/>
                  </a:lnTo>
                  <a:lnTo>
                    <a:pt x="2095500" y="128396"/>
                  </a:lnTo>
                  <a:lnTo>
                    <a:pt x="2095500" y="385190"/>
                  </a:lnTo>
                  <a:lnTo>
                    <a:pt x="256794" y="385190"/>
                  </a:lnTo>
                  <a:lnTo>
                    <a:pt x="256794" y="513587"/>
                  </a:lnTo>
                  <a:lnTo>
                    <a:pt x="0" y="25679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483343" y="3409315"/>
            <a:ext cx="1722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Выполнение</a:t>
            </a:r>
            <a:r>
              <a:rPr sz="9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заданий</a:t>
            </a:r>
            <a:r>
              <a:rPr sz="9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второй</a:t>
            </a:r>
            <a:r>
              <a:rPr sz="9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части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использованием</a:t>
            </a:r>
            <a:r>
              <a:rPr sz="9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компьютера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17868" y="3053905"/>
            <a:ext cx="6040755" cy="3155315"/>
            <a:chOff x="217868" y="3053905"/>
            <a:chExt cx="6040755" cy="3155315"/>
          </a:xfrm>
        </p:grpSpPr>
        <p:sp>
          <p:nvSpPr>
            <p:cNvPr id="62" name="object 62"/>
            <p:cNvSpPr/>
            <p:nvPr/>
          </p:nvSpPr>
          <p:spPr>
            <a:xfrm>
              <a:off x="5669279" y="3058667"/>
              <a:ext cx="584200" cy="1233170"/>
            </a:xfrm>
            <a:custGeom>
              <a:avLst/>
              <a:gdLst/>
              <a:ahLst/>
              <a:cxnLst/>
              <a:rect l="l" t="t" r="r" b="b"/>
              <a:pathLst>
                <a:path w="584200" h="1233170">
                  <a:moveTo>
                    <a:pt x="0" y="423671"/>
                  </a:moveTo>
                  <a:lnTo>
                    <a:pt x="552704" y="1233169"/>
                  </a:lnTo>
                </a:path>
                <a:path w="584200" h="1233170">
                  <a:moveTo>
                    <a:pt x="0" y="423417"/>
                  </a:moveTo>
                  <a:lnTo>
                    <a:pt x="58420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0886" y="5616701"/>
              <a:ext cx="1896110" cy="579120"/>
            </a:xfrm>
            <a:custGeom>
              <a:avLst/>
              <a:gdLst/>
              <a:ahLst/>
              <a:cxnLst/>
              <a:rect l="l" t="t" r="r" b="b"/>
              <a:pathLst>
                <a:path w="1896110" h="579120">
                  <a:moveTo>
                    <a:pt x="1799336" y="0"/>
                  </a:moveTo>
                  <a:lnTo>
                    <a:pt x="96520" y="0"/>
                  </a:lnTo>
                  <a:lnTo>
                    <a:pt x="58952" y="7585"/>
                  </a:lnTo>
                  <a:lnTo>
                    <a:pt x="28271" y="28271"/>
                  </a:lnTo>
                  <a:lnTo>
                    <a:pt x="7585" y="58952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5" y="520167"/>
                  </a:lnTo>
                  <a:lnTo>
                    <a:pt x="28271" y="550848"/>
                  </a:lnTo>
                  <a:lnTo>
                    <a:pt x="58952" y="571534"/>
                  </a:lnTo>
                  <a:lnTo>
                    <a:pt x="96520" y="579120"/>
                  </a:lnTo>
                  <a:lnTo>
                    <a:pt x="1799336" y="579120"/>
                  </a:lnTo>
                  <a:lnTo>
                    <a:pt x="1836920" y="571534"/>
                  </a:lnTo>
                  <a:lnTo>
                    <a:pt x="1867598" y="550848"/>
                  </a:lnTo>
                  <a:lnTo>
                    <a:pt x="1888275" y="520167"/>
                  </a:lnTo>
                  <a:lnTo>
                    <a:pt x="1895856" y="482600"/>
                  </a:lnTo>
                  <a:lnTo>
                    <a:pt x="1895856" y="96520"/>
                  </a:lnTo>
                  <a:lnTo>
                    <a:pt x="1888275" y="58952"/>
                  </a:lnTo>
                  <a:lnTo>
                    <a:pt x="1867598" y="28271"/>
                  </a:lnTo>
                  <a:lnTo>
                    <a:pt x="1836920" y="7585"/>
                  </a:lnTo>
                  <a:lnTo>
                    <a:pt x="17993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30886" y="5616701"/>
              <a:ext cx="1896110" cy="579120"/>
            </a:xfrm>
            <a:custGeom>
              <a:avLst/>
              <a:gdLst/>
              <a:ahLst/>
              <a:cxnLst/>
              <a:rect l="l" t="t" r="r" b="b"/>
              <a:pathLst>
                <a:path w="1896110" h="579120">
                  <a:moveTo>
                    <a:pt x="0" y="96520"/>
                  </a:moveTo>
                  <a:lnTo>
                    <a:pt x="7585" y="58952"/>
                  </a:lnTo>
                  <a:lnTo>
                    <a:pt x="28271" y="28271"/>
                  </a:lnTo>
                  <a:lnTo>
                    <a:pt x="58952" y="7585"/>
                  </a:lnTo>
                  <a:lnTo>
                    <a:pt x="96520" y="0"/>
                  </a:lnTo>
                  <a:lnTo>
                    <a:pt x="1799336" y="0"/>
                  </a:lnTo>
                  <a:lnTo>
                    <a:pt x="1836920" y="7585"/>
                  </a:lnTo>
                  <a:lnTo>
                    <a:pt x="1867598" y="28271"/>
                  </a:lnTo>
                  <a:lnTo>
                    <a:pt x="1888275" y="58952"/>
                  </a:lnTo>
                  <a:lnTo>
                    <a:pt x="1895856" y="96520"/>
                  </a:lnTo>
                  <a:lnTo>
                    <a:pt x="1895856" y="482600"/>
                  </a:lnTo>
                  <a:lnTo>
                    <a:pt x="1888275" y="520167"/>
                  </a:lnTo>
                  <a:lnTo>
                    <a:pt x="1867598" y="550848"/>
                  </a:lnTo>
                  <a:lnTo>
                    <a:pt x="1836920" y="571534"/>
                  </a:lnTo>
                  <a:lnTo>
                    <a:pt x="1799336" y="579120"/>
                  </a:lnTo>
                  <a:lnTo>
                    <a:pt x="96520" y="579120"/>
                  </a:lnTo>
                  <a:lnTo>
                    <a:pt x="58952" y="571534"/>
                  </a:lnTo>
                  <a:lnTo>
                    <a:pt x="28271" y="550848"/>
                  </a:lnTo>
                  <a:lnTo>
                    <a:pt x="7585" y="520167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50570" y="5674867"/>
            <a:ext cx="1252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Компьютерная форма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241740" y="5603684"/>
            <a:ext cx="1879600" cy="605155"/>
            <a:chOff x="2241740" y="5603684"/>
            <a:chExt cx="1879600" cy="605155"/>
          </a:xfrm>
        </p:grpSpPr>
        <p:sp>
          <p:nvSpPr>
            <p:cNvPr id="67" name="object 67"/>
            <p:cNvSpPr/>
            <p:nvPr/>
          </p:nvSpPr>
          <p:spPr>
            <a:xfrm>
              <a:off x="2254757" y="5616701"/>
              <a:ext cx="1853564" cy="579120"/>
            </a:xfrm>
            <a:custGeom>
              <a:avLst/>
              <a:gdLst/>
              <a:ahLst/>
              <a:cxnLst/>
              <a:rect l="l" t="t" r="r" b="b"/>
              <a:pathLst>
                <a:path w="1853564" h="579120">
                  <a:moveTo>
                    <a:pt x="1756664" y="0"/>
                  </a:moveTo>
                  <a:lnTo>
                    <a:pt x="96519" y="0"/>
                  </a:lnTo>
                  <a:lnTo>
                    <a:pt x="58935" y="7585"/>
                  </a:lnTo>
                  <a:lnTo>
                    <a:pt x="28257" y="28271"/>
                  </a:lnTo>
                  <a:lnTo>
                    <a:pt x="7580" y="58952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0" y="520167"/>
                  </a:lnTo>
                  <a:lnTo>
                    <a:pt x="28257" y="550848"/>
                  </a:lnTo>
                  <a:lnTo>
                    <a:pt x="58935" y="571534"/>
                  </a:lnTo>
                  <a:lnTo>
                    <a:pt x="96519" y="579120"/>
                  </a:lnTo>
                  <a:lnTo>
                    <a:pt x="1756664" y="579120"/>
                  </a:lnTo>
                  <a:lnTo>
                    <a:pt x="1794248" y="571534"/>
                  </a:lnTo>
                  <a:lnTo>
                    <a:pt x="1824926" y="550848"/>
                  </a:lnTo>
                  <a:lnTo>
                    <a:pt x="1845603" y="520167"/>
                  </a:lnTo>
                  <a:lnTo>
                    <a:pt x="1853183" y="482600"/>
                  </a:lnTo>
                  <a:lnTo>
                    <a:pt x="1853183" y="96520"/>
                  </a:lnTo>
                  <a:lnTo>
                    <a:pt x="1845603" y="58952"/>
                  </a:lnTo>
                  <a:lnTo>
                    <a:pt x="1824926" y="28271"/>
                  </a:lnTo>
                  <a:lnTo>
                    <a:pt x="1794248" y="7585"/>
                  </a:lnTo>
                  <a:lnTo>
                    <a:pt x="17566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54757" y="5616701"/>
              <a:ext cx="1853564" cy="579120"/>
            </a:xfrm>
            <a:custGeom>
              <a:avLst/>
              <a:gdLst/>
              <a:ahLst/>
              <a:cxnLst/>
              <a:rect l="l" t="t" r="r" b="b"/>
              <a:pathLst>
                <a:path w="1853564" h="579120">
                  <a:moveTo>
                    <a:pt x="0" y="96520"/>
                  </a:moveTo>
                  <a:lnTo>
                    <a:pt x="7580" y="58952"/>
                  </a:lnTo>
                  <a:lnTo>
                    <a:pt x="28257" y="28271"/>
                  </a:lnTo>
                  <a:lnTo>
                    <a:pt x="58935" y="7585"/>
                  </a:lnTo>
                  <a:lnTo>
                    <a:pt x="96519" y="0"/>
                  </a:lnTo>
                  <a:lnTo>
                    <a:pt x="1756664" y="0"/>
                  </a:lnTo>
                  <a:lnTo>
                    <a:pt x="1794248" y="7585"/>
                  </a:lnTo>
                  <a:lnTo>
                    <a:pt x="1824926" y="28271"/>
                  </a:lnTo>
                  <a:lnTo>
                    <a:pt x="1845603" y="58952"/>
                  </a:lnTo>
                  <a:lnTo>
                    <a:pt x="1853183" y="96520"/>
                  </a:lnTo>
                  <a:lnTo>
                    <a:pt x="1853183" y="482600"/>
                  </a:lnTo>
                  <a:lnTo>
                    <a:pt x="1845603" y="520167"/>
                  </a:lnTo>
                  <a:lnTo>
                    <a:pt x="1824926" y="550848"/>
                  </a:lnTo>
                  <a:lnTo>
                    <a:pt x="1794248" y="571534"/>
                  </a:lnTo>
                  <a:lnTo>
                    <a:pt x="1756664" y="579120"/>
                  </a:lnTo>
                  <a:lnTo>
                    <a:pt x="96519" y="579120"/>
                  </a:lnTo>
                  <a:lnTo>
                    <a:pt x="58935" y="571534"/>
                  </a:lnTo>
                  <a:lnTo>
                    <a:pt x="28257" y="550848"/>
                  </a:lnTo>
                  <a:lnTo>
                    <a:pt x="7580" y="520167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721991" y="5674867"/>
            <a:ext cx="9194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Бумажный носитель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602216" y="2104389"/>
            <a:ext cx="16675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урока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по 45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минут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(c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перерывом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10</a:t>
            </a:r>
            <a:r>
              <a:rPr sz="1400" b="1" i="1" spc="-2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минут</a:t>
            </a:r>
            <a:r>
              <a:rPr sz="1400" b="1" i="1" spc="-25" dirty="0">
                <a:solidFill>
                  <a:srgbClr val="0E6899"/>
                </a:solidFill>
                <a:latin typeface="Times New Roman"/>
                <a:cs typeface="Times New Roman"/>
              </a:rPr>
              <a:t> или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в</a:t>
            </a:r>
            <a:r>
              <a:rPr sz="1400" b="1" i="1" spc="-2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течение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двух</a:t>
            </a:r>
            <a:r>
              <a:rPr sz="1400" b="1" i="1" spc="-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дней)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736591" y="5615939"/>
            <a:ext cx="6277610" cy="524510"/>
          </a:xfrm>
          <a:custGeom>
            <a:avLst/>
            <a:gdLst/>
            <a:ahLst/>
            <a:cxnLst/>
            <a:rect l="l" t="t" r="r" b="b"/>
            <a:pathLst>
              <a:path w="6277609" h="524510">
                <a:moveTo>
                  <a:pt x="6189980" y="0"/>
                </a:moveTo>
                <a:lnTo>
                  <a:pt x="87375" y="0"/>
                </a:lnTo>
                <a:lnTo>
                  <a:pt x="53363" y="6865"/>
                </a:lnTo>
                <a:lnTo>
                  <a:pt x="25590" y="25590"/>
                </a:lnTo>
                <a:lnTo>
                  <a:pt x="6865" y="53363"/>
                </a:lnTo>
                <a:lnTo>
                  <a:pt x="0" y="87376"/>
                </a:lnTo>
                <a:lnTo>
                  <a:pt x="0" y="436880"/>
                </a:lnTo>
                <a:lnTo>
                  <a:pt x="6865" y="470892"/>
                </a:lnTo>
                <a:lnTo>
                  <a:pt x="25590" y="498665"/>
                </a:lnTo>
                <a:lnTo>
                  <a:pt x="53363" y="517390"/>
                </a:lnTo>
                <a:lnTo>
                  <a:pt x="87375" y="524256"/>
                </a:lnTo>
                <a:lnTo>
                  <a:pt x="6189980" y="524256"/>
                </a:lnTo>
                <a:lnTo>
                  <a:pt x="6223992" y="517390"/>
                </a:lnTo>
                <a:lnTo>
                  <a:pt x="6251765" y="498665"/>
                </a:lnTo>
                <a:lnTo>
                  <a:pt x="6270490" y="470892"/>
                </a:lnTo>
                <a:lnTo>
                  <a:pt x="6277356" y="436880"/>
                </a:lnTo>
                <a:lnTo>
                  <a:pt x="6277356" y="87376"/>
                </a:lnTo>
                <a:lnTo>
                  <a:pt x="6270490" y="53363"/>
                </a:lnTo>
                <a:lnTo>
                  <a:pt x="6251765" y="25590"/>
                </a:lnTo>
                <a:lnTo>
                  <a:pt x="6223992" y="6865"/>
                </a:lnTo>
                <a:lnTo>
                  <a:pt x="618998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077459" y="5646521"/>
            <a:ext cx="55937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ВАЖНО!</a:t>
            </a:r>
            <a:r>
              <a:rPr sz="14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Аудитория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должна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быть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оснащена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техническим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средством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выполнения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задания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аудированию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формате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mp3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254496" y="2798063"/>
            <a:ext cx="2994660" cy="523240"/>
          </a:xfrm>
          <a:custGeom>
            <a:avLst/>
            <a:gdLst/>
            <a:ahLst/>
            <a:cxnLst/>
            <a:rect l="l" t="t" r="r" b="b"/>
            <a:pathLst>
              <a:path w="2994659" h="523239">
                <a:moveTo>
                  <a:pt x="2907537" y="0"/>
                </a:moveTo>
                <a:lnTo>
                  <a:pt x="87121" y="0"/>
                </a:lnTo>
                <a:lnTo>
                  <a:pt x="53203" y="6844"/>
                </a:lnTo>
                <a:lnTo>
                  <a:pt x="25511" y="25511"/>
                </a:lnTo>
                <a:lnTo>
                  <a:pt x="6844" y="53203"/>
                </a:lnTo>
                <a:lnTo>
                  <a:pt x="0" y="87122"/>
                </a:lnTo>
                <a:lnTo>
                  <a:pt x="0" y="435610"/>
                </a:lnTo>
                <a:lnTo>
                  <a:pt x="6844" y="469528"/>
                </a:lnTo>
                <a:lnTo>
                  <a:pt x="25511" y="497220"/>
                </a:lnTo>
                <a:lnTo>
                  <a:pt x="53203" y="515887"/>
                </a:lnTo>
                <a:lnTo>
                  <a:pt x="87121" y="522732"/>
                </a:lnTo>
                <a:lnTo>
                  <a:pt x="2907537" y="522732"/>
                </a:lnTo>
                <a:lnTo>
                  <a:pt x="2941456" y="515887"/>
                </a:lnTo>
                <a:lnTo>
                  <a:pt x="2969148" y="497220"/>
                </a:lnTo>
                <a:lnTo>
                  <a:pt x="2987815" y="469528"/>
                </a:lnTo>
                <a:lnTo>
                  <a:pt x="2994659" y="435610"/>
                </a:lnTo>
                <a:lnTo>
                  <a:pt x="2994659" y="87122"/>
                </a:lnTo>
                <a:lnTo>
                  <a:pt x="2987815" y="53203"/>
                </a:lnTo>
                <a:lnTo>
                  <a:pt x="2969148" y="25511"/>
                </a:lnTo>
                <a:lnTo>
                  <a:pt x="2941456" y="6844"/>
                </a:lnTo>
                <a:lnTo>
                  <a:pt x="2907537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545326" y="2625399"/>
            <a:ext cx="2474595" cy="7283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R="52705" algn="ctr">
              <a:lnSpc>
                <a:spcPct val="100000"/>
              </a:lnSpc>
              <a:spcBef>
                <a:spcPts val="95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Физика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400" spc="-10" dirty="0">
                <a:solidFill>
                  <a:srgbClr val="244060"/>
                </a:solidFill>
                <a:latin typeface="Times New Roman"/>
                <a:cs typeface="Times New Roman"/>
              </a:rPr>
              <a:t>(базовый/углубленный</a:t>
            </a:r>
            <a:r>
              <a:rPr sz="1400" spc="8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Times New Roman"/>
                <a:cs typeface="Times New Roman"/>
              </a:rPr>
              <a:t>уровень)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6680" y="266004"/>
            <a:ext cx="8356600" cy="919480"/>
            <a:chOff x="2206751" y="234695"/>
            <a:chExt cx="8356600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6751" y="259067"/>
              <a:ext cx="8356092" cy="7985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8891" y="234695"/>
              <a:ext cx="4652771" cy="9189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3995" y="286511"/>
              <a:ext cx="8266176" cy="7086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58730" y="286257"/>
            <a:ext cx="8266430" cy="70866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Всероссийские</a:t>
            </a:r>
            <a:r>
              <a:rPr sz="2000" b="1" spc="-9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проверочные</a:t>
            </a:r>
            <a:r>
              <a:rPr sz="2000" b="1" spc="-8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работы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2024/2025</a:t>
            </a:r>
            <a:r>
              <a:rPr sz="2000" b="1" spc="-4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учебном</a:t>
            </a:r>
            <a:r>
              <a:rPr sz="2000" b="1" spc="-3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4517B"/>
                </a:solidFill>
                <a:latin typeface="Times New Roman"/>
                <a:cs typeface="Times New Roman"/>
              </a:rPr>
              <a:t>году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42372" y="178713"/>
            <a:ext cx="1197584" cy="84776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15468" y="2234183"/>
            <a:ext cx="2278380" cy="792480"/>
          </a:xfrm>
          <a:custGeom>
            <a:avLst/>
            <a:gdLst/>
            <a:ahLst/>
            <a:cxnLst/>
            <a:rect l="l" t="t" r="r" b="b"/>
            <a:pathLst>
              <a:path w="2278380" h="792480">
                <a:moveTo>
                  <a:pt x="2146300" y="0"/>
                </a:moveTo>
                <a:lnTo>
                  <a:pt x="132080" y="0"/>
                </a:lnTo>
                <a:lnTo>
                  <a:pt x="90331" y="6738"/>
                </a:lnTo>
                <a:lnTo>
                  <a:pt x="54073" y="25497"/>
                </a:lnTo>
                <a:lnTo>
                  <a:pt x="25482" y="54095"/>
                </a:lnTo>
                <a:lnTo>
                  <a:pt x="6733" y="90350"/>
                </a:lnTo>
                <a:lnTo>
                  <a:pt x="0" y="132079"/>
                </a:lnTo>
                <a:lnTo>
                  <a:pt x="0" y="660400"/>
                </a:lnTo>
                <a:lnTo>
                  <a:pt x="6733" y="702129"/>
                </a:lnTo>
                <a:lnTo>
                  <a:pt x="25482" y="738384"/>
                </a:lnTo>
                <a:lnTo>
                  <a:pt x="54073" y="766982"/>
                </a:lnTo>
                <a:lnTo>
                  <a:pt x="90331" y="785741"/>
                </a:lnTo>
                <a:lnTo>
                  <a:pt x="132080" y="792479"/>
                </a:lnTo>
                <a:lnTo>
                  <a:pt x="2146300" y="792479"/>
                </a:lnTo>
                <a:lnTo>
                  <a:pt x="2188029" y="785741"/>
                </a:lnTo>
                <a:lnTo>
                  <a:pt x="2224284" y="766982"/>
                </a:lnTo>
                <a:lnTo>
                  <a:pt x="2252882" y="738384"/>
                </a:lnTo>
                <a:lnTo>
                  <a:pt x="2271641" y="702129"/>
                </a:lnTo>
                <a:lnTo>
                  <a:pt x="2278380" y="660400"/>
                </a:lnTo>
                <a:lnTo>
                  <a:pt x="2278380" y="132079"/>
                </a:lnTo>
                <a:lnTo>
                  <a:pt x="2271641" y="90350"/>
                </a:lnTo>
                <a:lnTo>
                  <a:pt x="2252882" y="54095"/>
                </a:lnTo>
                <a:lnTo>
                  <a:pt x="2224284" y="25497"/>
                </a:lnTo>
                <a:lnTo>
                  <a:pt x="2188029" y="6738"/>
                </a:lnTo>
                <a:lnTo>
                  <a:pt x="21463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4131" y="2329052"/>
            <a:ext cx="152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44060"/>
                </a:solidFill>
                <a:latin typeface="Times New Roman"/>
                <a:cs typeface="Times New Roman"/>
              </a:rPr>
              <a:t>8 </a:t>
            </a:r>
            <a:r>
              <a:rPr sz="36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класс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4744" y="1132331"/>
            <a:ext cx="2606040" cy="864235"/>
          </a:xfrm>
          <a:custGeom>
            <a:avLst/>
            <a:gdLst/>
            <a:ahLst/>
            <a:cxnLst/>
            <a:rect l="l" t="t" r="r" b="b"/>
            <a:pathLst>
              <a:path w="2606040" h="864235">
                <a:moveTo>
                  <a:pt x="2462022" y="0"/>
                </a:moveTo>
                <a:lnTo>
                  <a:pt x="144018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596"/>
                </a:lnTo>
                <a:lnTo>
                  <a:pt x="27797" y="805129"/>
                </a:lnTo>
                <a:lnTo>
                  <a:pt x="58978" y="836310"/>
                </a:lnTo>
                <a:lnTo>
                  <a:pt x="98511" y="856762"/>
                </a:lnTo>
                <a:lnTo>
                  <a:pt x="144018" y="864107"/>
                </a:lnTo>
                <a:lnTo>
                  <a:pt x="2462022" y="864107"/>
                </a:lnTo>
                <a:lnTo>
                  <a:pt x="2507528" y="856762"/>
                </a:lnTo>
                <a:lnTo>
                  <a:pt x="2547061" y="836310"/>
                </a:lnTo>
                <a:lnTo>
                  <a:pt x="2578242" y="805129"/>
                </a:lnTo>
                <a:lnTo>
                  <a:pt x="2598694" y="765596"/>
                </a:lnTo>
                <a:lnTo>
                  <a:pt x="2606040" y="720089"/>
                </a:lnTo>
                <a:lnTo>
                  <a:pt x="2606040" y="144017"/>
                </a:lnTo>
                <a:lnTo>
                  <a:pt x="2598694" y="98511"/>
                </a:lnTo>
                <a:lnTo>
                  <a:pt x="2578242" y="58978"/>
                </a:lnTo>
                <a:lnTo>
                  <a:pt x="2547061" y="27797"/>
                </a:lnTo>
                <a:lnTo>
                  <a:pt x="2507528" y="7345"/>
                </a:lnTo>
                <a:lnTo>
                  <a:pt x="246202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31617" y="1113535"/>
            <a:ext cx="23526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365" marR="5080" indent="-36766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Обязательные предметы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04744" y="2724911"/>
            <a:ext cx="2677795" cy="1774189"/>
          </a:xfrm>
          <a:custGeom>
            <a:avLst/>
            <a:gdLst/>
            <a:ahLst/>
            <a:cxnLst/>
            <a:rect l="l" t="t" r="r" b="b"/>
            <a:pathLst>
              <a:path w="2677795" h="1774189">
                <a:moveTo>
                  <a:pt x="2382011" y="0"/>
                </a:moveTo>
                <a:lnTo>
                  <a:pt x="295656" y="0"/>
                </a:lnTo>
                <a:lnTo>
                  <a:pt x="247690" y="3868"/>
                </a:lnTo>
                <a:lnTo>
                  <a:pt x="202192" y="15069"/>
                </a:lnTo>
                <a:lnTo>
                  <a:pt x="159769" y="32993"/>
                </a:lnTo>
                <a:lnTo>
                  <a:pt x="121029" y="57034"/>
                </a:lnTo>
                <a:lnTo>
                  <a:pt x="86582" y="86582"/>
                </a:lnTo>
                <a:lnTo>
                  <a:pt x="57034" y="121029"/>
                </a:lnTo>
                <a:lnTo>
                  <a:pt x="32993" y="159769"/>
                </a:lnTo>
                <a:lnTo>
                  <a:pt x="15069" y="202192"/>
                </a:lnTo>
                <a:lnTo>
                  <a:pt x="3868" y="247690"/>
                </a:lnTo>
                <a:lnTo>
                  <a:pt x="0" y="295656"/>
                </a:lnTo>
                <a:lnTo>
                  <a:pt x="0" y="1478280"/>
                </a:lnTo>
                <a:lnTo>
                  <a:pt x="3868" y="1526245"/>
                </a:lnTo>
                <a:lnTo>
                  <a:pt x="15069" y="1571743"/>
                </a:lnTo>
                <a:lnTo>
                  <a:pt x="32993" y="1614166"/>
                </a:lnTo>
                <a:lnTo>
                  <a:pt x="57034" y="1652906"/>
                </a:lnTo>
                <a:lnTo>
                  <a:pt x="86582" y="1687353"/>
                </a:lnTo>
                <a:lnTo>
                  <a:pt x="121029" y="1716901"/>
                </a:lnTo>
                <a:lnTo>
                  <a:pt x="159769" y="1740942"/>
                </a:lnTo>
                <a:lnTo>
                  <a:pt x="202192" y="1758866"/>
                </a:lnTo>
                <a:lnTo>
                  <a:pt x="247690" y="1770067"/>
                </a:lnTo>
                <a:lnTo>
                  <a:pt x="295656" y="1773936"/>
                </a:lnTo>
                <a:lnTo>
                  <a:pt x="2382011" y="1773936"/>
                </a:lnTo>
                <a:lnTo>
                  <a:pt x="2429977" y="1770067"/>
                </a:lnTo>
                <a:lnTo>
                  <a:pt x="2475475" y="1758866"/>
                </a:lnTo>
                <a:lnTo>
                  <a:pt x="2517898" y="1740942"/>
                </a:lnTo>
                <a:lnTo>
                  <a:pt x="2556638" y="1716901"/>
                </a:lnTo>
                <a:lnTo>
                  <a:pt x="2591085" y="1687353"/>
                </a:lnTo>
                <a:lnTo>
                  <a:pt x="2620633" y="1652906"/>
                </a:lnTo>
                <a:lnTo>
                  <a:pt x="2644674" y="1614166"/>
                </a:lnTo>
                <a:lnTo>
                  <a:pt x="2662598" y="1571743"/>
                </a:lnTo>
                <a:lnTo>
                  <a:pt x="2673799" y="1526245"/>
                </a:lnTo>
                <a:lnTo>
                  <a:pt x="2677668" y="1478280"/>
                </a:lnTo>
                <a:lnTo>
                  <a:pt x="2677668" y="295656"/>
                </a:lnTo>
                <a:lnTo>
                  <a:pt x="2673799" y="247690"/>
                </a:lnTo>
                <a:lnTo>
                  <a:pt x="2662598" y="202192"/>
                </a:lnTo>
                <a:lnTo>
                  <a:pt x="2644674" y="159769"/>
                </a:lnTo>
                <a:lnTo>
                  <a:pt x="2620633" y="121029"/>
                </a:lnTo>
                <a:lnTo>
                  <a:pt x="2591085" y="86582"/>
                </a:lnTo>
                <a:lnTo>
                  <a:pt x="2556638" y="57034"/>
                </a:lnTo>
                <a:lnTo>
                  <a:pt x="2517898" y="32993"/>
                </a:lnTo>
                <a:lnTo>
                  <a:pt x="2475475" y="15069"/>
                </a:lnTo>
                <a:lnTo>
                  <a:pt x="2429977" y="3868"/>
                </a:lnTo>
                <a:lnTo>
                  <a:pt x="238201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89910" y="2906013"/>
            <a:ext cx="23063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180975" indent="1276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два</a:t>
            </a:r>
            <a:r>
              <a:rPr sz="1800" b="1" spc="-4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предмета</a:t>
            </a:r>
            <a:r>
              <a:rPr sz="1800" b="1" spc="-5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на 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основе</a:t>
            </a:r>
            <a:r>
              <a:rPr sz="1800" b="1" spc="-5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случайного</a:t>
            </a:r>
            <a:endParaRPr sz="18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выбора</a:t>
            </a:r>
            <a:r>
              <a:rPr sz="18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федеральным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организатором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ранее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чем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дней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21217" y="1036319"/>
            <a:ext cx="6835775" cy="3903345"/>
            <a:chOff x="2121217" y="1036319"/>
            <a:chExt cx="6835775" cy="3903345"/>
          </a:xfrm>
        </p:grpSpPr>
        <p:sp>
          <p:nvSpPr>
            <p:cNvPr id="15" name="object 15"/>
            <p:cNvSpPr/>
            <p:nvPr/>
          </p:nvSpPr>
          <p:spPr>
            <a:xfrm>
              <a:off x="2125979" y="1565147"/>
              <a:ext cx="777875" cy="2132965"/>
            </a:xfrm>
            <a:custGeom>
              <a:avLst/>
              <a:gdLst/>
              <a:ahLst/>
              <a:cxnLst/>
              <a:rect l="l" t="t" r="r" b="b"/>
              <a:pathLst>
                <a:path w="777875" h="2132965">
                  <a:moveTo>
                    <a:pt x="0" y="1461515"/>
                  </a:moveTo>
                  <a:lnTo>
                    <a:pt x="771651" y="2132584"/>
                  </a:lnTo>
                </a:path>
                <a:path w="777875" h="2132965">
                  <a:moveTo>
                    <a:pt x="149351" y="669925"/>
                  </a:moveTo>
                  <a:lnTo>
                    <a:pt x="777747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93892" y="1036319"/>
              <a:ext cx="2959735" cy="3890010"/>
            </a:xfrm>
            <a:custGeom>
              <a:avLst/>
              <a:gdLst/>
              <a:ahLst/>
              <a:cxnLst/>
              <a:rect l="l" t="t" r="r" b="b"/>
              <a:pathLst>
                <a:path w="2959734" h="3890010">
                  <a:moveTo>
                    <a:pt x="2949702" y="3600450"/>
                  </a:moveTo>
                  <a:lnTo>
                    <a:pt x="2945142" y="3577907"/>
                  </a:lnTo>
                  <a:lnTo>
                    <a:pt x="2932747" y="3559505"/>
                  </a:lnTo>
                  <a:lnTo>
                    <a:pt x="2914332" y="3547097"/>
                  </a:lnTo>
                  <a:lnTo>
                    <a:pt x="2891790" y="3542538"/>
                  </a:lnTo>
                  <a:lnTo>
                    <a:pt x="112014" y="3542538"/>
                  </a:lnTo>
                  <a:lnTo>
                    <a:pt x="89458" y="3547097"/>
                  </a:lnTo>
                  <a:lnTo>
                    <a:pt x="71056" y="3559505"/>
                  </a:lnTo>
                  <a:lnTo>
                    <a:pt x="58648" y="3577907"/>
                  </a:lnTo>
                  <a:lnTo>
                    <a:pt x="54102" y="3600450"/>
                  </a:lnTo>
                  <a:lnTo>
                    <a:pt x="54102" y="3832098"/>
                  </a:lnTo>
                  <a:lnTo>
                    <a:pt x="58648" y="3854653"/>
                  </a:lnTo>
                  <a:lnTo>
                    <a:pt x="71056" y="3873055"/>
                  </a:lnTo>
                  <a:lnTo>
                    <a:pt x="89458" y="3885463"/>
                  </a:lnTo>
                  <a:lnTo>
                    <a:pt x="112014" y="3890010"/>
                  </a:lnTo>
                  <a:lnTo>
                    <a:pt x="2891790" y="3890010"/>
                  </a:lnTo>
                  <a:lnTo>
                    <a:pt x="2914332" y="3885463"/>
                  </a:lnTo>
                  <a:lnTo>
                    <a:pt x="2932747" y="3873055"/>
                  </a:lnTo>
                  <a:lnTo>
                    <a:pt x="2945142" y="3854653"/>
                  </a:lnTo>
                  <a:lnTo>
                    <a:pt x="2949702" y="3832098"/>
                  </a:lnTo>
                  <a:lnTo>
                    <a:pt x="2949702" y="3600450"/>
                  </a:lnTo>
                  <a:close/>
                </a:path>
                <a:path w="2959734" h="3890010">
                  <a:moveTo>
                    <a:pt x="2959608" y="45974"/>
                  </a:moveTo>
                  <a:lnTo>
                    <a:pt x="2955988" y="28079"/>
                  </a:lnTo>
                  <a:lnTo>
                    <a:pt x="2946133" y="13462"/>
                  </a:lnTo>
                  <a:lnTo>
                    <a:pt x="2931528" y="3619"/>
                  </a:lnTo>
                  <a:lnTo>
                    <a:pt x="2913634" y="0"/>
                  </a:lnTo>
                  <a:lnTo>
                    <a:pt x="45974" y="0"/>
                  </a:lnTo>
                  <a:lnTo>
                    <a:pt x="28067" y="3619"/>
                  </a:lnTo>
                  <a:lnTo>
                    <a:pt x="13462" y="13462"/>
                  </a:lnTo>
                  <a:lnTo>
                    <a:pt x="3606" y="28079"/>
                  </a:lnTo>
                  <a:lnTo>
                    <a:pt x="0" y="45974"/>
                  </a:lnTo>
                  <a:lnTo>
                    <a:pt x="0" y="229870"/>
                  </a:lnTo>
                  <a:lnTo>
                    <a:pt x="3606" y="247777"/>
                  </a:lnTo>
                  <a:lnTo>
                    <a:pt x="13462" y="262382"/>
                  </a:lnTo>
                  <a:lnTo>
                    <a:pt x="28067" y="272237"/>
                  </a:lnTo>
                  <a:lnTo>
                    <a:pt x="45974" y="275844"/>
                  </a:lnTo>
                  <a:lnTo>
                    <a:pt x="2913634" y="275844"/>
                  </a:lnTo>
                  <a:lnTo>
                    <a:pt x="2931528" y="272237"/>
                  </a:lnTo>
                  <a:lnTo>
                    <a:pt x="2946146" y="262382"/>
                  </a:lnTo>
                  <a:lnTo>
                    <a:pt x="2955988" y="247777"/>
                  </a:lnTo>
                  <a:lnTo>
                    <a:pt x="2959608" y="229870"/>
                  </a:lnTo>
                  <a:lnTo>
                    <a:pt x="2959608" y="45974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47994" y="4578857"/>
              <a:ext cx="2895600" cy="347980"/>
            </a:xfrm>
            <a:custGeom>
              <a:avLst/>
              <a:gdLst/>
              <a:ahLst/>
              <a:cxnLst/>
              <a:rect l="l" t="t" r="r" b="b"/>
              <a:pathLst>
                <a:path w="2895600" h="347979">
                  <a:moveTo>
                    <a:pt x="0" y="57912"/>
                  </a:moveTo>
                  <a:lnTo>
                    <a:pt x="4548" y="35361"/>
                  </a:lnTo>
                  <a:lnTo>
                    <a:pt x="16954" y="16954"/>
                  </a:lnTo>
                  <a:lnTo>
                    <a:pt x="35361" y="4548"/>
                  </a:lnTo>
                  <a:lnTo>
                    <a:pt x="57911" y="0"/>
                  </a:lnTo>
                  <a:lnTo>
                    <a:pt x="2837687" y="0"/>
                  </a:lnTo>
                  <a:lnTo>
                    <a:pt x="2860238" y="4548"/>
                  </a:lnTo>
                  <a:lnTo>
                    <a:pt x="2878645" y="16954"/>
                  </a:lnTo>
                  <a:lnTo>
                    <a:pt x="2891051" y="35361"/>
                  </a:lnTo>
                  <a:lnTo>
                    <a:pt x="2895600" y="57912"/>
                  </a:lnTo>
                  <a:lnTo>
                    <a:pt x="2895600" y="289559"/>
                  </a:lnTo>
                  <a:lnTo>
                    <a:pt x="2891051" y="312110"/>
                  </a:lnTo>
                  <a:lnTo>
                    <a:pt x="2878645" y="330517"/>
                  </a:lnTo>
                  <a:lnTo>
                    <a:pt x="2860238" y="342923"/>
                  </a:lnTo>
                  <a:lnTo>
                    <a:pt x="2837687" y="347471"/>
                  </a:lnTo>
                  <a:lnTo>
                    <a:pt x="57911" y="347471"/>
                  </a:lnTo>
                  <a:lnTo>
                    <a:pt x="35361" y="342923"/>
                  </a:lnTo>
                  <a:lnTo>
                    <a:pt x="16954" y="330517"/>
                  </a:lnTo>
                  <a:lnTo>
                    <a:pt x="4548" y="312110"/>
                  </a:lnTo>
                  <a:lnTo>
                    <a:pt x="0" y="289559"/>
                  </a:lnTo>
                  <a:lnTo>
                    <a:pt x="0" y="57912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55714" y="4578476"/>
            <a:ext cx="12776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Литература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01511" y="1940051"/>
            <a:ext cx="2973705" cy="3476625"/>
            <a:chOff x="6001511" y="1940051"/>
            <a:chExt cx="2973705" cy="3476625"/>
          </a:xfrm>
        </p:grpSpPr>
        <p:sp>
          <p:nvSpPr>
            <p:cNvPr id="20" name="object 20"/>
            <p:cNvSpPr/>
            <p:nvPr/>
          </p:nvSpPr>
          <p:spPr>
            <a:xfrm>
              <a:off x="6001512" y="1940051"/>
              <a:ext cx="2960370" cy="3463290"/>
            </a:xfrm>
            <a:custGeom>
              <a:avLst/>
              <a:gdLst/>
              <a:ahLst/>
              <a:cxnLst/>
              <a:rect l="l" t="t" r="r" b="b"/>
              <a:pathLst>
                <a:path w="2960370" h="3463290">
                  <a:moveTo>
                    <a:pt x="2944368" y="44196"/>
                  </a:moveTo>
                  <a:lnTo>
                    <a:pt x="2940888" y="27012"/>
                  </a:lnTo>
                  <a:lnTo>
                    <a:pt x="2931414" y="12954"/>
                  </a:lnTo>
                  <a:lnTo>
                    <a:pt x="2917355" y="3479"/>
                  </a:lnTo>
                  <a:lnTo>
                    <a:pt x="2900172" y="0"/>
                  </a:lnTo>
                  <a:lnTo>
                    <a:pt x="44196" y="0"/>
                  </a:lnTo>
                  <a:lnTo>
                    <a:pt x="27000" y="3479"/>
                  </a:lnTo>
                  <a:lnTo>
                    <a:pt x="12954" y="12954"/>
                  </a:lnTo>
                  <a:lnTo>
                    <a:pt x="3467" y="27012"/>
                  </a:lnTo>
                  <a:lnTo>
                    <a:pt x="0" y="44196"/>
                  </a:lnTo>
                  <a:lnTo>
                    <a:pt x="0" y="220980"/>
                  </a:lnTo>
                  <a:lnTo>
                    <a:pt x="3467" y="238175"/>
                  </a:lnTo>
                  <a:lnTo>
                    <a:pt x="12954" y="252222"/>
                  </a:lnTo>
                  <a:lnTo>
                    <a:pt x="27000" y="261708"/>
                  </a:lnTo>
                  <a:lnTo>
                    <a:pt x="44196" y="265176"/>
                  </a:lnTo>
                  <a:lnTo>
                    <a:pt x="2900172" y="265176"/>
                  </a:lnTo>
                  <a:lnTo>
                    <a:pt x="2917355" y="261708"/>
                  </a:lnTo>
                  <a:lnTo>
                    <a:pt x="2931414" y="252222"/>
                  </a:lnTo>
                  <a:lnTo>
                    <a:pt x="2940888" y="238175"/>
                  </a:lnTo>
                  <a:lnTo>
                    <a:pt x="2944368" y="220980"/>
                  </a:lnTo>
                  <a:lnTo>
                    <a:pt x="2944368" y="44196"/>
                  </a:lnTo>
                  <a:close/>
                </a:path>
                <a:path w="2960370" h="3463290">
                  <a:moveTo>
                    <a:pt x="2960370" y="3088640"/>
                  </a:moveTo>
                  <a:lnTo>
                    <a:pt x="2954477" y="3059468"/>
                  </a:lnTo>
                  <a:lnTo>
                    <a:pt x="2938424" y="3035655"/>
                  </a:lnTo>
                  <a:lnTo>
                    <a:pt x="2914612" y="3019602"/>
                  </a:lnTo>
                  <a:lnTo>
                    <a:pt x="2885440" y="3013710"/>
                  </a:lnTo>
                  <a:lnTo>
                    <a:pt x="101600" y="3013710"/>
                  </a:lnTo>
                  <a:lnTo>
                    <a:pt x="72415" y="3019602"/>
                  </a:lnTo>
                  <a:lnTo>
                    <a:pt x="48602" y="3035655"/>
                  </a:lnTo>
                  <a:lnTo>
                    <a:pt x="32550" y="3059468"/>
                  </a:lnTo>
                  <a:lnTo>
                    <a:pt x="26670" y="3088640"/>
                  </a:lnTo>
                  <a:lnTo>
                    <a:pt x="26670" y="3388360"/>
                  </a:lnTo>
                  <a:lnTo>
                    <a:pt x="32550" y="3417532"/>
                  </a:lnTo>
                  <a:lnTo>
                    <a:pt x="48602" y="3441344"/>
                  </a:lnTo>
                  <a:lnTo>
                    <a:pt x="72415" y="3457410"/>
                  </a:lnTo>
                  <a:lnTo>
                    <a:pt x="101600" y="3463290"/>
                  </a:lnTo>
                  <a:lnTo>
                    <a:pt x="2885440" y="3463290"/>
                  </a:lnTo>
                  <a:lnTo>
                    <a:pt x="2914612" y="3457410"/>
                  </a:lnTo>
                  <a:lnTo>
                    <a:pt x="2938424" y="3441344"/>
                  </a:lnTo>
                  <a:lnTo>
                    <a:pt x="2954477" y="3417532"/>
                  </a:lnTo>
                  <a:lnTo>
                    <a:pt x="2960370" y="3388360"/>
                  </a:lnTo>
                  <a:lnTo>
                    <a:pt x="2960370" y="308864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28181" y="4953761"/>
              <a:ext cx="2933700" cy="449580"/>
            </a:xfrm>
            <a:custGeom>
              <a:avLst/>
              <a:gdLst/>
              <a:ahLst/>
              <a:cxnLst/>
              <a:rect l="l" t="t" r="r" b="b"/>
              <a:pathLst>
                <a:path w="2933700" h="449579">
                  <a:moveTo>
                    <a:pt x="0" y="74930"/>
                  </a:moveTo>
                  <a:lnTo>
                    <a:pt x="5885" y="45755"/>
                  </a:lnTo>
                  <a:lnTo>
                    <a:pt x="21939" y="21939"/>
                  </a:lnTo>
                  <a:lnTo>
                    <a:pt x="45755" y="5885"/>
                  </a:lnTo>
                  <a:lnTo>
                    <a:pt x="74929" y="0"/>
                  </a:lnTo>
                  <a:lnTo>
                    <a:pt x="2858769" y="0"/>
                  </a:lnTo>
                  <a:lnTo>
                    <a:pt x="2887944" y="5885"/>
                  </a:lnTo>
                  <a:lnTo>
                    <a:pt x="2911760" y="21939"/>
                  </a:lnTo>
                  <a:lnTo>
                    <a:pt x="2927814" y="45755"/>
                  </a:lnTo>
                  <a:lnTo>
                    <a:pt x="2933699" y="74930"/>
                  </a:lnTo>
                  <a:lnTo>
                    <a:pt x="2933699" y="374650"/>
                  </a:lnTo>
                  <a:lnTo>
                    <a:pt x="2927814" y="403813"/>
                  </a:lnTo>
                  <a:lnTo>
                    <a:pt x="2911760" y="427631"/>
                  </a:lnTo>
                  <a:lnTo>
                    <a:pt x="2887944" y="443690"/>
                  </a:lnTo>
                  <a:lnTo>
                    <a:pt x="2858769" y="449580"/>
                  </a:lnTo>
                  <a:lnTo>
                    <a:pt x="74929" y="449580"/>
                  </a:lnTo>
                  <a:lnTo>
                    <a:pt x="45755" y="443690"/>
                  </a:lnTo>
                  <a:lnTo>
                    <a:pt x="21939" y="427631"/>
                  </a:lnTo>
                  <a:lnTo>
                    <a:pt x="5885" y="403813"/>
                  </a:lnTo>
                  <a:lnTo>
                    <a:pt x="0" y="374650"/>
                  </a:lnTo>
                  <a:lnTo>
                    <a:pt x="0" y="7493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48805" y="5004612"/>
            <a:ext cx="2093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Иностранный</a:t>
            </a:r>
            <a:r>
              <a:rPr sz="2000" spc="-1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01449" y="1120076"/>
            <a:ext cx="3789045" cy="4601210"/>
            <a:chOff x="5501449" y="1120076"/>
            <a:chExt cx="3789045" cy="4601210"/>
          </a:xfrm>
        </p:grpSpPr>
        <p:sp>
          <p:nvSpPr>
            <p:cNvPr id="24" name="object 24"/>
            <p:cNvSpPr/>
            <p:nvPr/>
          </p:nvSpPr>
          <p:spPr>
            <a:xfrm>
              <a:off x="5506211" y="1175003"/>
              <a:ext cx="540385" cy="3577590"/>
            </a:xfrm>
            <a:custGeom>
              <a:avLst/>
              <a:gdLst/>
              <a:ahLst/>
              <a:cxnLst/>
              <a:rect l="l" t="t" r="r" b="b"/>
              <a:pathLst>
                <a:path w="540385" h="3577590">
                  <a:moveTo>
                    <a:pt x="4572" y="132461"/>
                  </a:moveTo>
                  <a:lnTo>
                    <a:pt x="487552" y="0"/>
                  </a:lnTo>
                </a:path>
                <a:path w="540385" h="3577590">
                  <a:moveTo>
                    <a:pt x="0" y="227076"/>
                  </a:moveTo>
                  <a:lnTo>
                    <a:pt x="482473" y="392811"/>
                  </a:lnTo>
                </a:path>
                <a:path w="540385" h="3577590">
                  <a:moveTo>
                    <a:pt x="76200" y="2436749"/>
                  </a:moveTo>
                  <a:lnTo>
                    <a:pt x="495046" y="1886712"/>
                  </a:lnTo>
                </a:path>
                <a:path w="540385" h="3577590">
                  <a:moveTo>
                    <a:pt x="76200" y="2436876"/>
                  </a:moveTo>
                  <a:lnTo>
                    <a:pt x="540003" y="3577082"/>
                  </a:lnTo>
                </a:path>
                <a:path w="540385" h="3577590">
                  <a:moveTo>
                    <a:pt x="76200" y="2436876"/>
                  </a:moveTo>
                  <a:lnTo>
                    <a:pt x="520191" y="2500376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74073" y="1133093"/>
              <a:ext cx="180340" cy="256540"/>
            </a:xfrm>
            <a:custGeom>
              <a:avLst/>
              <a:gdLst/>
              <a:ahLst/>
              <a:cxnLst/>
              <a:rect l="l" t="t" r="r" b="b"/>
              <a:pathLst>
                <a:path w="180340" h="256540">
                  <a:moveTo>
                    <a:pt x="89916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89916" y="256031"/>
                  </a:lnTo>
                  <a:lnTo>
                    <a:pt x="179831" y="128015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74073" y="1133093"/>
              <a:ext cx="180340" cy="256540"/>
            </a:xfrm>
            <a:custGeom>
              <a:avLst/>
              <a:gdLst/>
              <a:ahLst/>
              <a:cxnLst/>
              <a:rect l="l" t="t" r="r" b="b"/>
              <a:pathLst>
                <a:path w="180340" h="256540">
                  <a:moveTo>
                    <a:pt x="0" y="0"/>
                  </a:moveTo>
                  <a:lnTo>
                    <a:pt x="89916" y="0"/>
                  </a:lnTo>
                  <a:lnTo>
                    <a:pt x="179831" y="128015"/>
                  </a:lnTo>
                  <a:lnTo>
                    <a:pt x="89916" y="256031"/>
                  </a:lnTo>
                  <a:lnTo>
                    <a:pt x="0" y="25603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5409" y="3851909"/>
              <a:ext cx="281940" cy="1565275"/>
            </a:xfrm>
            <a:custGeom>
              <a:avLst/>
              <a:gdLst/>
              <a:ahLst/>
              <a:cxnLst/>
              <a:rect l="l" t="t" r="r" b="b"/>
              <a:pathLst>
                <a:path w="281940" h="1565275">
                  <a:moveTo>
                    <a:pt x="140970" y="0"/>
                  </a:moveTo>
                  <a:lnTo>
                    <a:pt x="0" y="0"/>
                  </a:lnTo>
                  <a:lnTo>
                    <a:pt x="0" y="1565148"/>
                  </a:lnTo>
                  <a:lnTo>
                    <a:pt x="140970" y="1565148"/>
                  </a:lnTo>
                  <a:lnTo>
                    <a:pt x="281940" y="782574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E42C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5409" y="3851909"/>
              <a:ext cx="281940" cy="1565275"/>
            </a:xfrm>
            <a:custGeom>
              <a:avLst/>
              <a:gdLst/>
              <a:ahLst/>
              <a:cxnLst/>
              <a:rect l="l" t="t" r="r" b="b"/>
              <a:pathLst>
                <a:path w="281940" h="1565275">
                  <a:moveTo>
                    <a:pt x="0" y="0"/>
                  </a:moveTo>
                  <a:lnTo>
                    <a:pt x="140970" y="0"/>
                  </a:lnTo>
                  <a:lnTo>
                    <a:pt x="281940" y="782574"/>
                  </a:lnTo>
                  <a:lnTo>
                    <a:pt x="140970" y="1565148"/>
                  </a:lnTo>
                  <a:lnTo>
                    <a:pt x="0" y="156514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46441" y="5423154"/>
              <a:ext cx="485140" cy="285115"/>
            </a:xfrm>
            <a:custGeom>
              <a:avLst/>
              <a:gdLst/>
              <a:ahLst/>
              <a:cxnLst/>
              <a:rect l="l" t="t" r="r" b="b"/>
              <a:pathLst>
                <a:path w="485140" h="285114">
                  <a:moveTo>
                    <a:pt x="363474" y="0"/>
                  </a:moveTo>
                  <a:lnTo>
                    <a:pt x="121157" y="0"/>
                  </a:lnTo>
                  <a:lnTo>
                    <a:pt x="121157" y="142494"/>
                  </a:lnTo>
                  <a:lnTo>
                    <a:pt x="0" y="142494"/>
                  </a:lnTo>
                  <a:lnTo>
                    <a:pt x="242315" y="284988"/>
                  </a:lnTo>
                  <a:lnTo>
                    <a:pt x="484631" y="142494"/>
                  </a:lnTo>
                  <a:lnTo>
                    <a:pt x="363474" y="142494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46441" y="5423154"/>
              <a:ext cx="485140" cy="285115"/>
            </a:xfrm>
            <a:custGeom>
              <a:avLst/>
              <a:gdLst/>
              <a:ahLst/>
              <a:cxnLst/>
              <a:rect l="l" t="t" r="r" b="b"/>
              <a:pathLst>
                <a:path w="485140" h="285114">
                  <a:moveTo>
                    <a:pt x="0" y="142494"/>
                  </a:moveTo>
                  <a:lnTo>
                    <a:pt x="121157" y="142494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142494"/>
                  </a:lnTo>
                  <a:lnTo>
                    <a:pt x="484631" y="142494"/>
                  </a:lnTo>
                  <a:lnTo>
                    <a:pt x="242315" y="284988"/>
                  </a:lnTo>
                  <a:lnTo>
                    <a:pt x="0" y="14249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73317" y="2234945"/>
              <a:ext cx="2979420" cy="325120"/>
            </a:xfrm>
            <a:custGeom>
              <a:avLst/>
              <a:gdLst/>
              <a:ahLst/>
              <a:cxnLst/>
              <a:rect l="l" t="t" r="r" b="b"/>
              <a:pathLst>
                <a:path w="2979420" h="325119">
                  <a:moveTo>
                    <a:pt x="2925317" y="0"/>
                  </a:moveTo>
                  <a:lnTo>
                    <a:pt x="54102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270510"/>
                  </a:lnTo>
                  <a:lnTo>
                    <a:pt x="4256" y="291554"/>
                  </a:lnTo>
                  <a:lnTo>
                    <a:pt x="15859" y="308752"/>
                  </a:lnTo>
                  <a:lnTo>
                    <a:pt x="33057" y="320355"/>
                  </a:lnTo>
                  <a:lnTo>
                    <a:pt x="54102" y="324612"/>
                  </a:lnTo>
                  <a:lnTo>
                    <a:pt x="2925317" y="324612"/>
                  </a:lnTo>
                  <a:lnTo>
                    <a:pt x="2946362" y="320355"/>
                  </a:lnTo>
                  <a:lnTo>
                    <a:pt x="2963560" y="308752"/>
                  </a:lnTo>
                  <a:lnTo>
                    <a:pt x="2975163" y="291554"/>
                  </a:lnTo>
                  <a:lnTo>
                    <a:pt x="2979420" y="270510"/>
                  </a:lnTo>
                  <a:lnTo>
                    <a:pt x="2979420" y="54101"/>
                  </a:lnTo>
                  <a:lnTo>
                    <a:pt x="2975163" y="33057"/>
                  </a:lnTo>
                  <a:lnTo>
                    <a:pt x="2963560" y="15859"/>
                  </a:lnTo>
                  <a:lnTo>
                    <a:pt x="2946362" y="4256"/>
                  </a:lnTo>
                  <a:lnTo>
                    <a:pt x="2925317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73317" y="2234945"/>
              <a:ext cx="2979420" cy="325120"/>
            </a:xfrm>
            <a:custGeom>
              <a:avLst/>
              <a:gdLst/>
              <a:ahLst/>
              <a:cxnLst/>
              <a:rect l="l" t="t" r="r" b="b"/>
              <a:pathLst>
                <a:path w="2979420" h="325119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2" y="0"/>
                  </a:lnTo>
                  <a:lnTo>
                    <a:pt x="2925317" y="0"/>
                  </a:lnTo>
                  <a:lnTo>
                    <a:pt x="2946362" y="4256"/>
                  </a:lnTo>
                  <a:lnTo>
                    <a:pt x="2963560" y="15859"/>
                  </a:lnTo>
                  <a:lnTo>
                    <a:pt x="2975163" y="33057"/>
                  </a:lnTo>
                  <a:lnTo>
                    <a:pt x="2979420" y="54101"/>
                  </a:lnTo>
                  <a:lnTo>
                    <a:pt x="2979420" y="270510"/>
                  </a:lnTo>
                  <a:lnTo>
                    <a:pt x="2975163" y="291554"/>
                  </a:lnTo>
                  <a:lnTo>
                    <a:pt x="2963560" y="308752"/>
                  </a:lnTo>
                  <a:lnTo>
                    <a:pt x="2946362" y="320355"/>
                  </a:lnTo>
                  <a:lnTo>
                    <a:pt x="2925317" y="324612"/>
                  </a:lnTo>
                  <a:lnTo>
                    <a:pt x="54102" y="324612"/>
                  </a:lnTo>
                  <a:lnTo>
                    <a:pt x="33057" y="320355"/>
                  </a:lnTo>
                  <a:lnTo>
                    <a:pt x="15859" y="308752"/>
                  </a:lnTo>
                  <a:lnTo>
                    <a:pt x="4256" y="291554"/>
                  </a:lnTo>
                  <a:lnTo>
                    <a:pt x="0" y="270510"/>
                  </a:lnTo>
                  <a:lnTo>
                    <a:pt x="0" y="54101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308972" y="1102816"/>
            <a:ext cx="9550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11461" y="4481321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75144" y="2223261"/>
            <a:ext cx="1175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География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56424" y="3875532"/>
            <a:ext cx="8095615" cy="1442085"/>
            <a:chOff x="856424" y="3875532"/>
            <a:chExt cx="8095615" cy="1442085"/>
          </a:xfrm>
        </p:grpSpPr>
        <p:sp>
          <p:nvSpPr>
            <p:cNvPr id="37" name="object 37"/>
            <p:cNvSpPr/>
            <p:nvPr/>
          </p:nvSpPr>
          <p:spPr>
            <a:xfrm>
              <a:off x="6027420" y="3875532"/>
              <a:ext cx="2924810" cy="340360"/>
            </a:xfrm>
            <a:custGeom>
              <a:avLst/>
              <a:gdLst/>
              <a:ahLst/>
              <a:cxnLst/>
              <a:rect l="l" t="t" r="r" b="b"/>
              <a:pathLst>
                <a:path w="2924809" h="340360">
                  <a:moveTo>
                    <a:pt x="2867913" y="0"/>
                  </a:moveTo>
                  <a:lnTo>
                    <a:pt x="56641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283210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1" y="339852"/>
                  </a:lnTo>
                  <a:lnTo>
                    <a:pt x="2867913" y="339852"/>
                  </a:lnTo>
                  <a:lnTo>
                    <a:pt x="2889944" y="335395"/>
                  </a:lnTo>
                  <a:lnTo>
                    <a:pt x="2907950" y="323246"/>
                  </a:lnTo>
                  <a:lnTo>
                    <a:pt x="2920099" y="305240"/>
                  </a:lnTo>
                  <a:lnTo>
                    <a:pt x="2924555" y="283210"/>
                  </a:lnTo>
                  <a:lnTo>
                    <a:pt x="2924555" y="56642"/>
                  </a:lnTo>
                  <a:lnTo>
                    <a:pt x="2920099" y="34611"/>
                  </a:lnTo>
                  <a:lnTo>
                    <a:pt x="2907950" y="16605"/>
                  </a:lnTo>
                  <a:lnTo>
                    <a:pt x="2889944" y="4456"/>
                  </a:lnTo>
                  <a:lnTo>
                    <a:pt x="2867913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9441" y="4184142"/>
              <a:ext cx="2292350" cy="1120140"/>
            </a:xfrm>
            <a:custGeom>
              <a:avLst/>
              <a:gdLst/>
              <a:ahLst/>
              <a:cxnLst/>
              <a:rect l="l" t="t" r="r" b="b"/>
              <a:pathLst>
                <a:path w="2292350" h="1120139">
                  <a:moveTo>
                    <a:pt x="1146048" y="0"/>
                  </a:moveTo>
                  <a:lnTo>
                    <a:pt x="1083165" y="828"/>
                  </a:lnTo>
                  <a:lnTo>
                    <a:pt x="1021169" y="3285"/>
                  </a:lnTo>
                  <a:lnTo>
                    <a:pt x="960147" y="7328"/>
                  </a:lnTo>
                  <a:lnTo>
                    <a:pt x="900186" y="12915"/>
                  </a:lnTo>
                  <a:lnTo>
                    <a:pt x="841375" y="20002"/>
                  </a:lnTo>
                  <a:lnTo>
                    <a:pt x="783799" y="28547"/>
                  </a:lnTo>
                  <a:lnTo>
                    <a:pt x="727547" y="38507"/>
                  </a:lnTo>
                  <a:lnTo>
                    <a:pt x="672705" y="49840"/>
                  </a:lnTo>
                  <a:lnTo>
                    <a:pt x="619362" y="62503"/>
                  </a:lnTo>
                  <a:lnTo>
                    <a:pt x="567605" y="76453"/>
                  </a:lnTo>
                  <a:lnTo>
                    <a:pt x="517520" y="91648"/>
                  </a:lnTo>
                  <a:lnTo>
                    <a:pt x="469196" y="108045"/>
                  </a:lnTo>
                  <a:lnTo>
                    <a:pt x="422720" y="125601"/>
                  </a:lnTo>
                  <a:lnTo>
                    <a:pt x="378179" y="144274"/>
                  </a:lnTo>
                  <a:lnTo>
                    <a:pt x="335661" y="164020"/>
                  </a:lnTo>
                  <a:lnTo>
                    <a:pt x="295252" y="184798"/>
                  </a:lnTo>
                  <a:lnTo>
                    <a:pt x="257040" y="206564"/>
                  </a:lnTo>
                  <a:lnTo>
                    <a:pt x="221114" y="229276"/>
                  </a:lnTo>
                  <a:lnTo>
                    <a:pt x="187559" y="252892"/>
                  </a:lnTo>
                  <a:lnTo>
                    <a:pt x="156464" y="277368"/>
                  </a:lnTo>
                  <a:lnTo>
                    <a:pt x="127915" y="302661"/>
                  </a:lnTo>
                  <a:lnTo>
                    <a:pt x="78808" y="355532"/>
                  </a:lnTo>
                  <a:lnTo>
                    <a:pt x="40936" y="411162"/>
                  </a:lnTo>
                  <a:lnTo>
                    <a:pt x="14999" y="469210"/>
                  </a:lnTo>
                  <a:lnTo>
                    <a:pt x="1695" y="529335"/>
                  </a:lnTo>
                  <a:lnTo>
                    <a:pt x="0" y="560069"/>
                  </a:lnTo>
                  <a:lnTo>
                    <a:pt x="1695" y="590804"/>
                  </a:lnTo>
                  <a:lnTo>
                    <a:pt x="14999" y="650929"/>
                  </a:lnTo>
                  <a:lnTo>
                    <a:pt x="40936" y="708977"/>
                  </a:lnTo>
                  <a:lnTo>
                    <a:pt x="78808" y="764607"/>
                  </a:lnTo>
                  <a:lnTo>
                    <a:pt x="127915" y="817478"/>
                  </a:lnTo>
                  <a:lnTo>
                    <a:pt x="156463" y="842772"/>
                  </a:lnTo>
                  <a:lnTo>
                    <a:pt x="187559" y="867247"/>
                  </a:lnTo>
                  <a:lnTo>
                    <a:pt x="221114" y="890863"/>
                  </a:lnTo>
                  <a:lnTo>
                    <a:pt x="257040" y="913575"/>
                  </a:lnTo>
                  <a:lnTo>
                    <a:pt x="295252" y="935341"/>
                  </a:lnTo>
                  <a:lnTo>
                    <a:pt x="335660" y="956119"/>
                  </a:lnTo>
                  <a:lnTo>
                    <a:pt x="378179" y="975865"/>
                  </a:lnTo>
                  <a:lnTo>
                    <a:pt x="422720" y="994538"/>
                  </a:lnTo>
                  <a:lnTo>
                    <a:pt x="469196" y="1012094"/>
                  </a:lnTo>
                  <a:lnTo>
                    <a:pt x="517520" y="1028491"/>
                  </a:lnTo>
                  <a:lnTo>
                    <a:pt x="567605" y="1043685"/>
                  </a:lnTo>
                  <a:lnTo>
                    <a:pt x="619362" y="1057636"/>
                  </a:lnTo>
                  <a:lnTo>
                    <a:pt x="672705" y="1070299"/>
                  </a:lnTo>
                  <a:lnTo>
                    <a:pt x="727547" y="1081632"/>
                  </a:lnTo>
                  <a:lnTo>
                    <a:pt x="783799" y="1091592"/>
                  </a:lnTo>
                  <a:lnTo>
                    <a:pt x="841374" y="1100137"/>
                  </a:lnTo>
                  <a:lnTo>
                    <a:pt x="900186" y="1107224"/>
                  </a:lnTo>
                  <a:lnTo>
                    <a:pt x="960147" y="1112811"/>
                  </a:lnTo>
                  <a:lnTo>
                    <a:pt x="1021169" y="1116854"/>
                  </a:lnTo>
                  <a:lnTo>
                    <a:pt x="1083165" y="1119311"/>
                  </a:lnTo>
                  <a:lnTo>
                    <a:pt x="1146048" y="1120139"/>
                  </a:lnTo>
                  <a:lnTo>
                    <a:pt x="1208930" y="1119311"/>
                  </a:lnTo>
                  <a:lnTo>
                    <a:pt x="1270926" y="1116854"/>
                  </a:lnTo>
                  <a:lnTo>
                    <a:pt x="1331948" y="1112811"/>
                  </a:lnTo>
                  <a:lnTo>
                    <a:pt x="1391909" y="1107224"/>
                  </a:lnTo>
                  <a:lnTo>
                    <a:pt x="1450721" y="1100137"/>
                  </a:lnTo>
                  <a:lnTo>
                    <a:pt x="1508296" y="1091592"/>
                  </a:lnTo>
                  <a:lnTo>
                    <a:pt x="1564548" y="1081632"/>
                  </a:lnTo>
                  <a:lnTo>
                    <a:pt x="1619390" y="1070299"/>
                  </a:lnTo>
                  <a:lnTo>
                    <a:pt x="1672733" y="1057636"/>
                  </a:lnTo>
                  <a:lnTo>
                    <a:pt x="1724490" y="1043685"/>
                  </a:lnTo>
                  <a:lnTo>
                    <a:pt x="1774575" y="1028491"/>
                  </a:lnTo>
                  <a:lnTo>
                    <a:pt x="1822899" y="1012094"/>
                  </a:lnTo>
                  <a:lnTo>
                    <a:pt x="1869375" y="994538"/>
                  </a:lnTo>
                  <a:lnTo>
                    <a:pt x="1913916" y="975865"/>
                  </a:lnTo>
                  <a:lnTo>
                    <a:pt x="1956435" y="956119"/>
                  </a:lnTo>
                  <a:lnTo>
                    <a:pt x="1996843" y="935341"/>
                  </a:lnTo>
                  <a:lnTo>
                    <a:pt x="2035055" y="913575"/>
                  </a:lnTo>
                  <a:lnTo>
                    <a:pt x="2070981" y="890863"/>
                  </a:lnTo>
                  <a:lnTo>
                    <a:pt x="2104536" y="867247"/>
                  </a:lnTo>
                  <a:lnTo>
                    <a:pt x="2135632" y="842772"/>
                  </a:lnTo>
                  <a:lnTo>
                    <a:pt x="2164180" y="817478"/>
                  </a:lnTo>
                  <a:lnTo>
                    <a:pt x="2213287" y="764607"/>
                  </a:lnTo>
                  <a:lnTo>
                    <a:pt x="2251159" y="708977"/>
                  </a:lnTo>
                  <a:lnTo>
                    <a:pt x="2277096" y="650929"/>
                  </a:lnTo>
                  <a:lnTo>
                    <a:pt x="2290400" y="590804"/>
                  </a:lnTo>
                  <a:lnTo>
                    <a:pt x="2292096" y="560069"/>
                  </a:lnTo>
                  <a:lnTo>
                    <a:pt x="2290400" y="529335"/>
                  </a:lnTo>
                  <a:lnTo>
                    <a:pt x="2277096" y="469210"/>
                  </a:lnTo>
                  <a:lnTo>
                    <a:pt x="2251159" y="411162"/>
                  </a:lnTo>
                  <a:lnTo>
                    <a:pt x="2213287" y="355532"/>
                  </a:lnTo>
                  <a:lnTo>
                    <a:pt x="2164180" y="302661"/>
                  </a:lnTo>
                  <a:lnTo>
                    <a:pt x="2135632" y="277368"/>
                  </a:lnTo>
                  <a:lnTo>
                    <a:pt x="2104536" y="252892"/>
                  </a:lnTo>
                  <a:lnTo>
                    <a:pt x="2070981" y="229276"/>
                  </a:lnTo>
                  <a:lnTo>
                    <a:pt x="2035055" y="206564"/>
                  </a:lnTo>
                  <a:lnTo>
                    <a:pt x="1996843" y="184798"/>
                  </a:lnTo>
                  <a:lnTo>
                    <a:pt x="1956435" y="164020"/>
                  </a:lnTo>
                  <a:lnTo>
                    <a:pt x="1913916" y="144274"/>
                  </a:lnTo>
                  <a:lnTo>
                    <a:pt x="1869375" y="125601"/>
                  </a:lnTo>
                  <a:lnTo>
                    <a:pt x="1822899" y="108045"/>
                  </a:lnTo>
                  <a:lnTo>
                    <a:pt x="1774575" y="91648"/>
                  </a:lnTo>
                  <a:lnTo>
                    <a:pt x="1724490" y="76453"/>
                  </a:lnTo>
                  <a:lnTo>
                    <a:pt x="1672733" y="62503"/>
                  </a:lnTo>
                  <a:lnTo>
                    <a:pt x="1619390" y="49840"/>
                  </a:lnTo>
                  <a:lnTo>
                    <a:pt x="1564548" y="38507"/>
                  </a:lnTo>
                  <a:lnTo>
                    <a:pt x="1508296" y="28547"/>
                  </a:lnTo>
                  <a:lnTo>
                    <a:pt x="1450721" y="20002"/>
                  </a:lnTo>
                  <a:lnTo>
                    <a:pt x="1391909" y="12915"/>
                  </a:lnTo>
                  <a:lnTo>
                    <a:pt x="1331948" y="7328"/>
                  </a:lnTo>
                  <a:lnTo>
                    <a:pt x="1270926" y="3285"/>
                  </a:lnTo>
                  <a:lnTo>
                    <a:pt x="1208930" y="828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9441" y="4184142"/>
              <a:ext cx="2292350" cy="1120140"/>
            </a:xfrm>
            <a:custGeom>
              <a:avLst/>
              <a:gdLst/>
              <a:ahLst/>
              <a:cxnLst/>
              <a:rect l="l" t="t" r="r" b="b"/>
              <a:pathLst>
                <a:path w="2292350" h="1120139">
                  <a:moveTo>
                    <a:pt x="0" y="560069"/>
                  </a:moveTo>
                  <a:lnTo>
                    <a:pt x="6724" y="499034"/>
                  </a:lnTo>
                  <a:lnTo>
                    <a:pt x="26432" y="439905"/>
                  </a:lnTo>
                  <a:lnTo>
                    <a:pt x="58424" y="383023"/>
                  </a:lnTo>
                  <a:lnTo>
                    <a:pt x="102000" y="328730"/>
                  </a:lnTo>
                  <a:lnTo>
                    <a:pt x="156464" y="277368"/>
                  </a:lnTo>
                  <a:lnTo>
                    <a:pt x="187559" y="252892"/>
                  </a:lnTo>
                  <a:lnTo>
                    <a:pt x="221114" y="229276"/>
                  </a:lnTo>
                  <a:lnTo>
                    <a:pt x="257040" y="206564"/>
                  </a:lnTo>
                  <a:lnTo>
                    <a:pt x="295252" y="184798"/>
                  </a:lnTo>
                  <a:lnTo>
                    <a:pt x="335661" y="164020"/>
                  </a:lnTo>
                  <a:lnTo>
                    <a:pt x="378179" y="144274"/>
                  </a:lnTo>
                  <a:lnTo>
                    <a:pt x="422720" y="125601"/>
                  </a:lnTo>
                  <a:lnTo>
                    <a:pt x="469196" y="108045"/>
                  </a:lnTo>
                  <a:lnTo>
                    <a:pt x="517520" y="91648"/>
                  </a:lnTo>
                  <a:lnTo>
                    <a:pt x="567605" y="76453"/>
                  </a:lnTo>
                  <a:lnTo>
                    <a:pt x="619362" y="62503"/>
                  </a:lnTo>
                  <a:lnTo>
                    <a:pt x="672705" y="49840"/>
                  </a:lnTo>
                  <a:lnTo>
                    <a:pt x="727547" y="38507"/>
                  </a:lnTo>
                  <a:lnTo>
                    <a:pt x="783799" y="28547"/>
                  </a:lnTo>
                  <a:lnTo>
                    <a:pt x="841375" y="20002"/>
                  </a:lnTo>
                  <a:lnTo>
                    <a:pt x="900186" y="12915"/>
                  </a:lnTo>
                  <a:lnTo>
                    <a:pt x="960147" y="7328"/>
                  </a:lnTo>
                  <a:lnTo>
                    <a:pt x="1021169" y="3285"/>
                  </a:lnTo>
                  <a:lnTo>
                    <a:pt x="1083165" y="828"/>
                  </a:lnTo>
                  <a:lnTo>
                    <a:pt x="1146048" y="0"/>
                  </a:lnTo>
                  <a:lnTo>
                    <a:pt x="1208930" y="828"/>
                  </a:lnTo>
                  <a:lnTo>
                    <a:pt x="1270926" y="3285"/>
                  </a:lnTo>
                  <a:lnTo>
                    <a:pt x="1331948" y="7328"/>
                  </a:lnTo>
                  <a:lnTo>
                    <a:pt x="1391909" y="12915"/>
                  </a:lnTo>
                  <a:lnTo>
                    <a:pt x="1450721" y="20002"/>
                  </a:lnTo>
                  <a:lnTo>
                    <a:pt x="1508296" y="28547"/>
                  </a:lnTo>
                  <a:lnTo>
                    <a:pt x="1564548" y="38507"/>
                  </a:lnTo>
                  <a:lnTo>
                    <a:pt x="1619390" y="49840"/>
                  </a:lnTo>
                  <a:lnTo>
                    <a:pt x="1672733" y="62503"/>
                  </a:lnTo>
                  <a:lnTo>
                    <a:pt x="1724490" y="76453"/>
                  </a:lnTo>
                  <a:lnTo>
                    <a:pt x="1774575" y="91648"/>
                  </a:lnTo>
                  <a:lnTo>
                    <a:pt x="1822899" y="108045"/>
                  </a:lnTo>
                  <a:lnTo>
                    <a:pt x="1869375" y="125601"/>
                  </a:lnTo>
                  <a:lnTo>
                    <a:pt x="1913916" y="144274"/>
                  </a:lnTo>
                  <a:lnTo>
                    <a:pt x="1956435" y="164020"/>
                  </a:lnTo>
                  <a:lnTo>
                    <a:pt x="1996843" y="184798"/>
                  </a:lnTo>
                  <a:lnTo>
                    <a:pt x="2035055" y="206564"/>
                  </a:lnTo>
                  <a:lnTo>
                    <a:pt x="2070981" y="229276"/>
                  </a:lnTo>
                  <a:lnTo>
                    <a:pt x="2104536" y="252892"/>
                  </a:lnTo>
                  <a:lnTo>
                    <a:pt x="2135632" y="277368"/>
                  </a:lnTo>
                  <a:lnTo>
                    <a:pt x="2164180" y="302661"/>
                  </a:lnTo>
                  <a:lnTo>
                    <a:pt x="2213287" y="355532"/>
                  </a:lnTo>
                  <a:lnTo>
                    <a:pt x="2251159" y="411162"/>
                  </a:lnTo>
                  <a:lnTo>
                    <a:pt x="2277096" y="469210"/>
                  </a:lnTo>
                  <a:lnTo>
                    <a:pt x="2290400" y="529335"/>
                  </a:lnTo>
                  <a:lnTo>
                    <a:pt x="2292096" y="560069"/>
                  </a:lnTo>
                  <a:lnTo>
                    <a:pt x="2290400" y="590804"/>
                  </a:lnTo>
                  <a:lnTo>
                    <a:pt x="2277096" y="650929"/>
                  </a:lnTo>
                  <a:lnTo>
                    <a:pt x="2251159" y="708977"/>
                  </a:lnTo>
                  <a:lnTo>
                    <a:pt x="2213287" y="764607"/>
                  </a:lnTo>
                  <a:lnTo>
                    <a:pt x="2164180" y="817478"/>
                  </a:lnTo>
                  <a:lnTo>
                    <a:pt x="2135632" y="842772"/>
                  </a:lnTo>
                  <a:lnTo>
                    <a:pt x="2104536" y="867247"/>
                  </a:lnTo>
                  <a:lnTo>
                    <a:pt x="2070981" y="890863"/>
                  </a:lnTo>
                  <a:lnTo>
                    <a:pt x="2035055" y="913575"/>
                  </a:lnTo>
                  <a:lnTo>
                    <a:pt x="1996843" y="935341"/>
                  </a:lnTo>
                  <a:lnTo>
                    <a:pt x="1956435" y="956119"/>
                  </a:lnTo>
                  <a:lnTo>
                    <a:pt x="1913916" y="975865"/>
                  </a:lnTo>
                  <a:lnTo>
                    <a:pt x="1869375" y="994538"/>
                  </a:lnTo>
                  <a:lnTo>
                    <a:pt x="1822899" y="1012094"/>
                  </a:lnTo>
                  <a:lnTo>
                    <a:pt x="1774575" y="1028491"/>
                  </a:lnTo>
                  <a:lnTo>
                    <a:pt x="1724490" y="1043685"/>
                  </a:lnTo>
                  <a:lnTo>
                    <a:pt x="1672733" y="1057636"/>
                  </a:lnTo>
                  <a:lnTo>
                    <a:pt x="1619390" y="1070299"/>
                  </a:lnTo>
                  <a:lnTo>
                    <a:pt x="1564548" y="1081632"/>
                  </a:lnTo>
                  <a:lnTo>
                    <a:pt x="1508296" y="1091592"/>
                  </a:lnTo>
                  <a:lnTo>
                    <a:pt x="1450721" y="1100137"/>
                  </a:lnTo>
                  <a:lnTo>
                    <a:pt x="1391909" y="1107224"/>
                  </a:lnTo>
                  <a:lnTo>
                    <a:pt x="1331948" y="1112811"/>
                  </a:lnTo>
                  <a:lnTo>
                    <a:pt x="1270926" y="1116854"/>
                  </a:lnTo>
                  <a:lnTo>
                    <a:pt x="1208930" y="1119311"/>
                  </a:lnTo>
                  <a:lnTo>
                    <a:pt x="1146048" y="1120139"/>
                  </a:lnTo>
                  <a:lnTo>
                    <a:pt x="1083165" y="1119311"/>
                  </a:lnTo>
                  <a:lnTo>
                    <a:pt x="1021169" y="1116854"/>
                  </a:lnTo>
                  <a:lnTo>
                    <a:pt x="960147" y="1112811"/>
                  </a:lnTo>
                  <a:lnTo>
                    <a:pt x="900186" y="1107224"/>
                  </a:lnTo>
                  <a:lnTo>
                    <a:pt x="841374" y="1100137"/>
                  </a:lnTo>
                  <a:lnTo>
                    <a:pt x="783799" y="1091592"/>
                  </a:lnTo>
                  <a:lnTo>
                    <a:pt x="727547" y="1081632"/>
                  </a:lnTo>
                  <a:lnTo>
                    <a:pt x="672705" y="1070299"/>
                  </a:lnTo>
                  <a:lnTo>
                    <a:pt x="619362" y="1057636"/>
                  </a:lnTo>
                  <a:lnTo>
                    <a:pt x="567605" y="1043685"/>
                  </a:lnTo>
                  <a:lnTo>
                    <a:pt x="517520" y="1028491"/>
                  </a:lnTo>
                  <a:lnTo>
                    <a:pt x="469196" y="1012094"/>
                  </a:lnTo>
                  <a:lnTo>
                    <a:pt x="422720" y="994538"/>
                  </a:lnTo>
                  <a:lnTo>
                    <a:pt x="378179" y="975865"/>
                  </a:lnTo>
                  <a:lnTo>
                    <a:pt x="335660" y="956119"/>
                  </a:lnTo>
                  <a:lnTo>
                    <a:pt x="295252" y="935341"/>
                  </a:lnTo>
                  <a:lnTo>
                    <a:pt x="257040" y="913575"/>
                  </a:lnTo>
                  <a:lnTo>
                    <a:pt x="221114" y="890863"/>
                  </a:lnTo>
                  <a:lnTo>
                    <a:pt x="187559" y="867247"/>
                  </a:lnTo>
                  <a:lnTo>
                    <a:pt x="156463" y="842772"/>
                  </a:lnTo>
                  <a:lnTo>
                    <a:pt x="127915" y="817478"/>
                  </a:lnTo>
                  <a:lnTo>
                    <a:pt x="78808" y="764607"/>
                  </a:lnTo>
                  <a:lnTo>
                    <a:pt x="40936" y="708977"/>
                  </a:lnTo>
                  <a:lnTo>
                    <a:pt x="14999" y="650929"/>
                  </a:lnTo>
                  <a:lnTo>
                    <a:pt x="1695" y="590804"/>
                  </a:lnTo>
                  <a:lnTo>
                    <a:pt x="0" y="56006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323213" y="4299025"/>
            <a:ext cx="138303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История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Обществознание География Биология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037082" y="1574101"/>
            <a:ext cx="8390255" cy="4051300"/>
            <a:chOff x="1037082" y="1574101"/>
            <a:chExt cx="8390255" cy="4051300"/>
          </a:xfrm>
        </p:grpSpPr>
        <p:sp>
          <p:nvSpPr>
            <p:cNvPr id="42" name="object 42"/>
            <p:cNvSpPr/>
            <p:nvPr/>
          </p:nvSpPr>
          <p:spPr>
            <a:xfrm>
              <a:off x="1037082" y="5271516"/>
              <a:ext cx="1986280" cy="354330"/>
            </a:xfrm>
            <a:custGeom>
              <a:avLst/>
              <a:gdLst/>
              <a:ahLst/>
              <a:cxnLst/>
              <a:rect l="l" t="t" r="r" b="b"/>
              <a:pathLst>
                <a:path w="1986280" h="354329">
                  <a:moveTo>
                    <a:pt x="461010" y="0"/>
                  </a:moveTo>
                  <a:lnTo>
                    <a:pt x="377190" y="15328"/>
                  </a:lnTo>
                  <a:lnTo>
                    <a:pt x="396278" y="40690"/>
                  </a:lnTo>
                  <a:lnTo>
                    <a:pt x="0" y="338582"/>
                  </a:lnTo>
                  <a:lnTo>
                    <a:pt x="7620" y="348742"/>
                  </a:lnTo>
                  <a:lnTo>
                    <a:pt x="403910" y="50838"/>
                  </a:lnTo>
                  <a:lnTo>
                    <a:pt x="423037" y="76238"/>
                  </a:lnTo>
                  <a:lnTo>
                    <a:pt x="444525" y="33083"/>
                  </a:lnTo>
                  <a:lnTo>
                    <a:pt x="461010" y="0"/>
                  </a:lnTo>
                  <a:close/>
                </a:path>
                <a:path w="1986280" h="354329">
                  <a:moveTo>
                    <a:pt x="1986280" y="343827"/>
                  </a:moveTo>
                  <a:lnTo>
                    <a:pt x="1609572" y="42608"/>
                  </a:lnTo>
                  <a:lnTo>
                    <a:pt x="1615909" y="34696"/>
                  </a:lnTo>
                  <a:lnTo>
                    <a:pt x="1629410" y="17830"/>
                  </a:lnTo>
                  <a:lnTo>
                    <a:pt x="1546098" y="0"/>
                  </a:lnTo>
                  <a:lnTo>
                    <a:pt x="1581785" y="77343"/>
                  </a:lnTo>
                  <a:lnTo>
                    <a:pt x="1601609" y="52565"/>
                  </a:lnTo>
                  <a:lnTo>
                    <a:pt x="1978279" y="353745"/>
                  </a:lnTo>
                  <a:lnTo>
                    <a:pt x="1986280" y="343827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82411" y="3611879"/>
              <a:ext cx="464184" cy="1140460"/>
            </a:xfrm>
            <a:custGeom>
              <a:avLst/>
              <a:gdLst/>
              <a:ahLst/>
              <a:cxnLst/>
              <a:rect l="l" t="t" r="r" b="b"/>
              <a:pathLst>
                <a:path w="464185" h="1140460">
                  <a:moveTo>
                    <a:pt x="0" y="0"/>
                  </a:moveTo>
                  <a:lnTo>
                    <a:pt x="463803" y="1140206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92539" y="1578863"/>
              <a:ext cx="530225" cy="2095500"/>
            </a:xfrm>
            <a:custGeom>
              <a:avLst/>
              <a:gdLst/>
              <a:ahLst/>
              <a:cxnLst/>
              <a:rect l="l" t="t" r="r" b="b"/>
              <a:pathLst>
                <a:path w="530225" h="2095500">
                  <a:moveTo>
                    <a:pt x="0" y="0"/>
                  </a:moveTo>
                  <a:lnTo>
                    <a:pt x="529716" y="929513"/>
                  </a:lnTo>
                </a:path>
                <a:path w="530225" h="2095500">
                  <a:moveTo>
                    <a:pt x="83819" y="2095373"/>
                  </a:moveTo>
                  <a:lnTo>
                    <a:pt x="527811" y="928116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36564" y="4227575"/>
              <a:ext cx="2915920" cy="327660"/>
            </a:xfrm>
            <a:custGeom>
              <a:avLst/>
              <a:gdLst/>
              <a:ahLst/>
              <a:cxnLst/>
              <a:rect l="l" t="t" r="r" b="b"/>
              <a:pathLst>
                <a:path w="2915920" h="327660">
                  <a:moveTo>
                    <a:pt x="2860802" y="0"/>
                  </a:moveTo>
                  <a:lnTo>
                    <a:pt x="54610" y="0"/>
                  </a:lnTo>
                  <a:lnTo>
                    <a:pt x="33379" y="4300"/>
                  </a:lnTo>
                  <a:lnTo>
                    <a:pt x="16017" y="16017"/>
                  </a:lnTo>
                  <a:lnTo>
                    <a:pt x="4300" y="33379"/>
                  </a:lnTo>
                  <a:lnTo>
                    <a:pt x="0" y="54610"/>
                  </a:lnTo>
                  <a:lnTo>
                    <a:pt x="0" y="273050"/>
                  </a:lnTo>
                  <a:lnTo>
                    <a:pt x="4300" y="294280"/>
                  </a:lnTo>
                  <a:lnTo>
                    <a:pt x="16017" y="311642"/>
                  </a:lnTo>
                  <a:lnTo>
                    <a:pt x="33379" y="323359"/>
                  </a:lnTo>
                  <a:lnTo>
                    <a:pt x="54610" y="327660"/>
                  </a:lnTo>
                  <a:lnTo>
                    <a:pt x="2860802" y="327660"/>
                  </a:lnTo>
                  <a:lnTo>
                    <a:pt x="2882032" y="323359"/>
                  </a:lnTo>
                  <a:lnTo>
                    <a:pt x="2899394" y="311642"/>
                  </a:lnTo>
                  <a:lnTo>
                    <a:pt x="2911111" y="294280"/>
                  </a:lnTo>
                  <a:lnTo>
                    <a:pt x="2915412" y="273050"/>
                  </a:lnTo>
                  <a:lnTo>
                    <a:pt x="2915412" y="54610"/>
                  </a:lnTo>
                  <a:lnTo>
                    <a:pt x="2911111" y="33379"/>
                  </a:lnTo>
                  <a:lnTo>
                    <a:pt x="2899394" y="16017"/>
                  </a:lnTo>
                  <a:lnTo>
                    <a:pt x="2882032" y="4300"/>
                  </a:lnTo>
                  <a:lnTo>
                    <a:pt x="2860802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568567" y="3832044"/>
            <a:ext cx="1854835" cy="7175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42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История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Обществознание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577649" y="2596705"/>
            <a:ext cx="3412490" cy="1454150"/>
            <a:chOff x="5577649" y="2596705"/>
            <a:chExt cx="3412490" cy="1454150"/>
          </a:xfrm>
        </p:grpSpPr>
        <p:sp>
          <p:nvSpPr>
            <p:cNvPr id="48" name="object 48"/>
            <p:cNvSpPr/>
            <p:nvPr/>
          </p:nvSpPr>
          <p:spPr>
            <a:xfrm>
              <a:off x="5582411" y="2601467"/>
              <a:ext cx="444500" cy="1444625"/>
            </a:xfrm>
            <a:custGeom>
              <a:avLst/>
              <a:gdLst/>
              <a:ahLst/>
              <a:cxnLst/>
              <a:rect l="l" t="t" r="r" b="b"/>
              <a:pathLst>
                <a:path w="444500" h="1444625">
                  <a:moveTo>
                    <a:pt x="0" y="1010411"/>
                  </a:moveTo>
                  <a:lnTo>
                    <a:pt x="443991" y="1444497"/>
                  </a:lnTo>
                </a:path>
                <a:path w="444500" h="1444625">
                  <a:moveTo>
                    <a:pt x="0" y="1009649"/>
                  </a:moveTo>
                  <a:lnTo>
                    <a:pt x="412368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28181" y="3505961"/>
              <a:ext cx="2948940" cy="340360"/>
            </a:xfrm>
            <a:custGeom>
              <a:avLst/>
              <a:gdLst/>
              <a:ahLst/>
              <a:cxnLst/>
              <a:rect l="l" t="t" r="r" b="b"/>
              <a:pathLst>
                <a:path w="2948940" h="340360">
                  <a:moveTo>
                    <a:pt x="2892297" y="0"/>
                  </a:moveTo>
                  <a:lnTo>
                    <a:pt x="56641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283210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1" y="339852"/>
                  </a:lnTo>
                  <a:lnTo>
                    <a:pt x="2892297" y="339852"/>
                  </a:lnTo>
                  <a:lnTo>
                    <a:pt x="2914328" y="335395"/>
                  </a:lnTo>
                  <a:lnTo>
                    <a:pt x="2932334" y="323246"/>
                  </a:lnTo>
                  <a:lnTo>
                    <a:pt x="2944483" y="305240"/>
                  </a:lnTo>
                  <a:lnTo>
                    <a:pt x="2948940" y="283210"/>
                  </a:lnTo>
                  <a:lnTo>
                    <a:pt x="2948940" y="56642"/>
                  </a:lnTo>
                  <a:lnTo>
                    <a:pt x="2944483" y="34611"/>
                  </a:lnTo>
                  <a:lnTo>
                    <a:pt x="2932334" y="16605"/>
                  </a:lnTo>
                  <a:lnTo>
                    <a:pt x="2914328" y="4456"/>
                  </a:lnTo>
                  <a:lnTo>
                    <a:pt x="2892297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28181" y="3505961"/>
              <a:ext cx="2948940" cy="340360"/>
            </a:xfrm>
            <a:custGeom>
              <a:avLst/>
              <a:gdLst/>
              <a:ahLst/>
              <a:cxnLst/>
              <a:rect l="l" t="t" r="r" b="b"/>
              <a:pathLst>
                <a:path w="2948940" h="340360">
                  <a:moveTo>
                    <a:pt x="0" y="56642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1" y="0"/>
                  </a:lnTo>
                  <a:lnTo>
                    <a:pt x="2892297" y="0"/>
                  </a:lnTo>
                  <a:lnTo>
                    <a:pt x="2914328" y="4456"/>
                  </a:lnTo>
                  <a:lnTo>
                    <a:pt x="2932334" y="16605"/>
                  </a:lnTo>
                  <a:lnTo>
                    <a:pt x="2944483" y="34611"/>
                  </a:lnTo>
                  <a:lnTo>
                    <a:pt x="2948940" y="56642"/>
                  </a:lnTo>
                  <a:lnTo>
                    <a:pt x="2948940" y="283210"/>
                  </a:lnTo>
                  <a:lnTo>
                    <a:pt x="2944483" y="305240"/>
                  </a:lnTo>
                  <a:lnTo>
                    <a:pt x="2932334" y="323246"/>
                  </a:lnTo>
                  <a:lnTo>
                    <a:pt x="2914328" y="335395"/>
                  </a:lnTo>
                  <a:lnTo>
                    <a:pt x="2892297" y="339852"/>
                  </a:lnTo>
                  <a:lnTo>
                    <a:pt x="56641" y="339852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10"/>
                  </a:lnTo>
                  <a:lnTo>
                    <a:pt x="0" y="56642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740779" y="3501644"/>
            <a:ext cx="1524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Информатика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964104" y="3389312"/>
            <a:ext cx="2317115" cy="572135"/>
            <a:chOff x="8964104" y="3389312"/>
            <a:chExt cx="2317115" cy="572135"/>
          </a:xfrm>
        </p:grpSpPr>
        <p:sp>
          <p:nvSpPr>
            <p:cNvPr id="53" name="object 53"/>
            <p:cNvSpPr/>
            <p:nvPr/>
          </p:nvSpPr>
          <p:spPr>
            <a:xfrm>
              <a:off x="8977122" y="3402329"/>
              <a:ext cx="2291080" cy="546100"/>
            </a:xfrm>
            <a:custGeom>
              <a:avLst/>
              <a:gdLst/>
              <a:ahLst/>
              <a:cxnLst/>
              <a:rect l="l" t="t" r="r" b="b"/>
              <a:pathLst>
                <a:path w="2291079" h="546100">
                  <a:moveTo>
                    <a:pt x="272796" y="0"/>
                  </a:moveTo>
                  <a:lnTo>
                    <a:pt x="0" y="272796"/>
                  </a:lnTo>
                  <a:lnTo>
                    <a:pt x="272796" y="545592"/>
                  </a:lnTo>
                  <a:lnTo>
                    <a:pt x="272796" y="409194"/>
                  </a:lnTo>
                  <a:lnTo>
                    <a:pt x="2290572" y="409194"/>
                  </a:lnTo>
                  <a:lnTo>
                    <a:pt x="2290572" y="136398"/>
                  </a:lnTo>
                  <a:lnTo>
                    <a:pt x="272796" y="136398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977122" y="3402329"/>
              <a:ext cx="2291080" cy="546100"/>
            </a:xfrm>
            <a:custGeom>
              <a:avLst/>
              <a:gdLst/>
              <a:ahLst/>
              <a:cxnLst/>
              <a:rect l="l" t="t" r="r" b="b"/>
              <a:pathLst>
                <a:path w="2291079" h="546100">
                  <a:moveTo>
                    <a:pt x="0" y="272796"/>
                  </a:moveTo>
                  <a:lnTo>
                    <a:pt x="272796" y="0"/>
                  </a:lnTo>
                  <a:lnTo>
                    <a:pt x="272796" y="136398"/>
                  </a:lnTo>
                  <a:lnTo>
                    <a:pt x="2290572" y="136398"/>
                  </a:lnTo>
                  <a:lnTo>
                    <a:pt x="2290572" y="409194"/>
                  </a:lnTo>
                  <a:lnTo>
                    <a:pt x="272796" y="409194"/>
                  </a:lnTo>
                  <a:lnTo>
                    <a:pt x="272796" y="545592"/>
                  </a:lnTo>
                  <a:lnTo>
                    <a:pt x="0" y="27279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329673" y="3521455"/>
            <a:ext cx="1722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Выполнение</a:t>
            </a:r>
            <a:r>
              <a:rPr sz="9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заданий</a:t>
            </a:r>
            <a:r>
              <a:rPr sz="9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второй</a:t>
            </a:r>
            <a:r>
              <a:rPr sz="9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части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использованием</a:t>
            </a:r>
            <a:r>
              <a:rPr sz="9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компьютера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981636" y="2586164"/>
            <a:ext cx="2978150" cy="303530"/>
            <a:chOff x="5981636" y="2586164"/>
            <a:chExt cx="2978150" cy="303530"/>
          </a:xfrm>
        </p:grpSpPr>
        <p:sp>
          <p:nvSpPr>
            <p:cNvPr id="57" name="object 57"/>
            <p:cNvSpPr/>
            <p:nvPr/>
          </p:nvSpPr>
          <p:spPr>
            <a:xfrm>
              <a:off x="5994653" y="2599181"/>
              <a:ext cx="2952115" cy="277495"/>
            </a:xfrm>
            <a:custGeom>
              <a:avLst/>
              <a:gdLst/>
              <a:ahLst/>
              <a:cxnLst/>
              <a:rect l="l" t="t" r="r" b="b"/>
              <a:pathLst>
                <a:path w="2952115" h="277494">
                  <a:moveTo>
                    <a:pt x="2905760" y="0"/>
                  </a:moveTo>
                  <a:lnTo>
                    <a:pt x="46228" y="0"/>
                  </a:lnTo>
                  <a:lnTo>
                    <a:pt x="28235" y="3633"/>
                  </a:lnTo>
                  <a:lnTo>
                    <a:pt x="13541" y="13541"/>
                  </a:lnTo>
                  <a:lnTo>
                    <a:pt x="3633" y="28235"/>
                  </a:lnTo>
                  <a:lnTo>
                    <a:pt x="0" y="46227"/>
                  </a:lnTo>
                  <a:lnTo>
                    <a:pt x="0" y="231139"/>
                  </a:lnTo>
                  <a:lnTo>
                    <a:pt x="3633" y="249132"/>
                  </a:lnTo>
                  <a:lnTo>
                    <a:pt x="13541" y="263826"/>
                  </a:lnTo>
                  <a:lnTo>
                    <a:pt x="28235" y="273734"/>
                  </a:lnTo>
                  <a:lnTo>
                    <a:pt x="46228" y="277367"/>
                  </a:lnTo>
                  <a:lnTo>
                    <a:pt x="2905760" y="277367"/>
                  </a:lnTo>
                  <a:lnTo>
                    <a:pt x="2923752" y="273734"/>
                  </a:lnTo>
                  <a:lnTo>
                    <a:pt x="2938446" y="263826"/>
                  </a:lnTo>
                  <a:lnTo>
                    <a:pt x="2948354" y="249132"/>
                  </a:lnTo>
                  <a:lnTo>
                    <a:pt x="2951988" y="231139"/>
                  </a:lnTo>
                  <a:lnTo>
                    <a:pt x="2951988" y="46227"/>
                  </a:lnTo>
                  <a:lnTo>
                    <a:pt x="2948354" y="28235"/>
                  </a:lnTo>
                  <a:lnTo>
                    <a:pt x="2938446" y="13541"/>
                  </a:lnTo>
                  <a:lnTo>
                    <a:pt x="2923752" y="3633"/>
                  </a:lnTo>
                  <a:lnTo>
                    <a:pt x="290576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94653" y="2599181"/>
              <a:ext cx="2952115" cy="277495"/>
            </a:xfrm>
            <a:custGeom>
              <a:avLst/>
              <a:gdLst/>
              <a:ahLst/>
              <a:cxnLst/>
              <a:rect l="l" t="t" r="r" b="b"/>
              <a:pathLst>
                <a:path w="2952115" h="277494">
                  <a:moveTo>
                    <a:pt x="0" y="46227"/>
                  </a:moveTo>
                  <a:lnTo>
                    <a:pt x="3633" y="28235"/>
                  </a:lnTo>
                  <a:lnTo>
                    <a:pt x="13541" y="13541"/>
                  </a:lnTo>
                  <a:lnTo>
                    <a:pt x="28235" y="3633"/>
                  </a:lnTo>
                  <a:lnTo>
                    <a:pt x="46228" y="0"/>
                  </a:lnTo>
                  <a:lnTo>
                    <a:pt x="2905760" y="0"/>
                  </a:lnTo>
                  <a:lnTo>
                    <a:pt x="2923752" y="3633"/>
                  </a:lnTo>
                  <a:lnTo>
                    <a:pt x="2938446" y="13541"/>
                  </a:lnTo>
                  <a:lnTo>
                    <a:pt x="2948354" y="28235"/>
                  </a:lnTo>
                  <a:lnTo>
                    <a:pt x="2951988" y="46227"/>
                  </a:lnTo>
                  <a:lnTo>
                    <a:pt x="2951988" y="231139"/>
                  </a:lnTo>
                  <a:lnTo>
                    <a:pt x="2948354" y="249132"/>
                  </a:lnTo>
                  <a:lnTo>
                    <a:pt x="2938446" y="263826"/>
                  </a:lnTo>
                  <a:lnTo>
                    <a:pt x="2923752" y="273734"/>
                  </a:lnTo>
                  <a:lnTo>
                    <a:pt x="2905760" y="277367"/>
                  </a:lnTo>
                  <a:lnTo>
                    <a:pt x="46228" y="277367"/>
                  </a:lnTo>
                  <a:lnTo>
                    <a:pt x="28235" y="273734"/>
                  </a:lnTo>
                  <a:lnTo>
                    <a:pt x="13541" y="263826"/>
                  </a:lnTo>
                  <a:lnTo>
                    <a:pt x="3633" y="249132"/>
                  </a:lnTo>
                  <a:lnTo>
                    <a:pt x="0" y="231139"/>
                  </a:lnTo>
                  <a:lnTo>
                    <a:pt x="0" y="462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091298" y="2563494"/>
            <a:ext cx="760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Химия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17868" y="3607117"/>
            <a:ext cx="5814695" cy="2602230"/>
            <a:chOff x="217868" y="3607117"/>
            <a:chExt cx="5814695" cy="2602230"/>
          </a:xfrm>
        </p:grpSpPr>
        <p:sp>
          <p:nvSpPr>
            <p:cNvPr id="61" name="object 61"/>
            <p:cNvSpPr/>
            <p:nvPr/>
          </p:nvSpPr>
          <p:spPr>
            <a:xfrm>
              <a:off x="5582411" y="3611879"/>
              <a:ext cx="445134" cy="1566545"/>
            </a:xfrm>
            <a:custGeom>
              <a:avLst/>
              <a:gdLst/>
              <a:ahLst/>
              <a:cxnLst/>
              <a:rect l="l" t="t" r="r" b="b"/>
              <a:pathLst>
                <a:path w="445135" h="1566545">
                  <a:moveTo>
                    <a:pt x="0" y="0"/>
                  </a:moveTo>
                  <a:lnTo>
                    <a:pt x="445135" y="1566164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0886" y="5616701"/>
              <a:ext cx="1896110" cy="579120"/>
            </a:xfrm>
            <a:custGeom>
              <a:avLst/>
              <a:gdLst/>
              <a:ahLst/>
              <a:cxnLst/>
              <a:rect l="l" t="t" r="r" b="b"/>
              <a:pathLst>
                <a:path w="1896110" h="579120">
                  <a:moveTo>
                    <a:pt x="1799336" y="0"/>
                  </a:moveTo>
                  <a:lnTo>
                    <a:pt x="96520" y="0"/>
                  </a:lnTo>
                  <a:lnTo>
                    <a:pt x="58952" y="7585"/>
                  </a:lnTo>
                  <a:lnTo>
                    <a:pt x="28271" y="28271"/>
                  </a:lnTo>
                  <a:lnTo>
                    <a:pt x="7585" y="58952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5" y="520167"/>
                  </a:lnTo>
                  <a:lnTo>
                    <a:pt x="28271" y="550848"/>
                  </a:lnTo>
                  <a:lnTo>
                    <a:pt x="58952" y="571534"/>
                  </a:lnTo>
                  <a:lnTo>
                    <a:pt x="96520" y="579120"/>
                  </a:lnTo>
                  <a:lnTo>
                    <a:pt x="1799336" y="579120"/>
                  </a:lnTo>
                  <a:lnTo>
                    <a:pt x="1836920" y="571534"/>
                  </a:lnTo>
                  <a:lnTo>
                    <a:pt x="1867598" y="550848"/>
                  </a:lnTo>
                  <a:lnTo>
                    <a:pt x="1888275" y="520167"/>
                  </a:lnTo>
                  <a:lnTo>
                    <a:pt x="1895856" y="482600"/>
                  </a:lnTo>
                  <a:lnTo>
                    <a:pt x="1895856" y="96520"/>
                  </a:lnTo>
                  <a:lnTo>
                    <a:pt x="1888275" y="58952"/>
                  </a:lnTo>
                  <a:lnTo>
                    <a:pt x="1867598" y="28271"/>
                  </a:lnTo>
                  <a:lnTo>
                    <a:pt x="1836920" y="7585"/>
                  </a:lnTo>
                  <a:lnTo>
                    <a:pt x="17993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0886" y="5616701"/>
              <a:ext cx="1896110" cy="579120"/>
            </a:xfrm>
            <a:custGeom>
              <a:avLst/>
              <a:gdLst/>
              <a:ahLst/>
              <a:cxnLst/>
              <a:rect l="l" t="t" r="r" b="b"/>
              <a:pathLst>
                <a:path w="1896110" h="579120">
                  <a:moveTo>
                    <a:pt x="0" y="96520"/>
                  </a:moveTo>
                  <a:lnTo>
                    <a:pt x="7585" y="58952"/>
                  </a:lnTo>
                  <a:lnTo>
                    <a:pt x="28271" y="28271"/>
                  </a:lnTo>
                  <a:lnTo>
                    <a:pt x="58952" y="7585"/>
                  </a:lnTo>
                  <a:lnTo>
                    <a:pt x="96520" y="0"/>
                  </a:lnTo>
                  <a:lnTo>
                    <a:pt x="1799336" y="0"/>
                  </a:lnTo>
                  <a:lnTo>
                    <a:pt x="1836920" y="7585"/>
                  </a:lnTo>
                  <a:lnTo>
                    <a:pt x="1867598" y="28271"/>
                  </a:lnTo>
                  <a:lnTo>
                    <a:pt x="1888275" y="58952"/>
                  </a:lnTo>
                  <a:lnTo>
                    <a:pt x="1895856" y="96520"/>
                  </a:lnTo>
                  <a:lnTo>
                    <a:pt x="1895856" y="482600"/>
                  </a:lnTo>
                  <a:lnTo>
                    <a:pt x="1888275" y="520167"/>
                  </a:lnTo>
                  <a:lnTo>
                    <a:pt x="1867598" y="550848"/>
                  </a:lnTo>
                  <a:lnTo>
                    <a:pt x="1836920" y="571534"/>
                  </a:lnTo>
                  <a:lnTo>
                    <a:pt x="1799336" y="579120"/>
                  </a:lnTo>
                  <a:lnTo>
                    <a:pt x="96520" y="579120"/>
                  </a:lnTo>
                  <a:lnTo>
                    <a:pt x="58952" y="571534"/>
                  </a:lnTo>
                  <a:lnTo>
                    <a:pt x="28271" y="550848"/>
                  </a:lnTo>
                  <a:lnTo>
                    <a:pt x="7585" y="520167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50570" y="5674867"/>
            <a:ext cx="1252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Компьютерная форма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241740" y="5603684"/>
            <a:ext cx="1879600" cy="605155"/>
            <a:chOff x="2241740" y="5603684"/>
            <a:chExt cx="1879600" cy="605155"/>
          </a:xfrm>
        </p:grpSpPr>
        <p:sp>
          <p:nvSpPr>
            <p:cNvPr id="66" name="object 66"/>
            <p:cNvSpPr/>
            <p:nvPr/>
          </p:nvSpPr>
          <p:spPr>
            <a:xfrm>
              <a:off x="2254757" y="5616701"/>
              <a:ext cx="1853564" cy="579120"/>
            </a:xfrm>
            <a:custGeom>
              <a:avLst/>
              <a:gdLst/>
              <a:ahLst/>
              <a:cxnLst/>
              <a:rect l="l" t="t" r="r" b="b"/>
              <a:pathLst>
                <a:path w="1853564" h="579120">
                  <a:moveTo>
                    <a:pt x="1756664" y="0"/>
                  </a:moveTo>
                  <a:lnTo>
                    <a:pt x="96519" y="0"/>
                  </a:lnTo>
                  <a:lnTo>
                    <a:pt x="58935" y="7585"/>
                  </a:lnTo>
                  <a:lnTo>
                    <a:pt x="28257" y="28271"/>
                  </a:lnTo>
                  <a:lnTo>
                    <a:pt x="7580" y="58952"/>
                  </a:lnTo>
                  <a:lnTo>
                    <a:pt x="0" y="96520"/>
                  </a:lnTo>
                  <a:lnTo>
                    <a:pt x="0" y="482600"/>
                  </a:lnTo>
                  <a:lnTo>
                    <a:pt x="7580" y="520167"/>
                  </a:lnTo>
                  <a:lnTo>
                    <a:pt x="28257" y="550848"/>
                  </a:lnTo>
                  <a:lnTo>
                    <a:pt x="58935" y="571534"/>
                  </a:lnTo>
                  <a:lnTo>
                    <a:pt x="96519" y="579120"/>
                  </a:lnTo>
                  <a:lnTo>
                    <a:pt x="1756664" y="579120"/>
                  </a:lnTo>
                  <a:lnTo>
                    <a:pt x="1794248" y="571534"/>
                  </a:lnTo>
                  <a:lnTo>
                    <a:pt x="1824926" y="550848"/>
                  </a:lnTo>
                  <a:lnTo>
                    <a:pt x="1845603" y="520167"/>
                  </a:lnTo>
                  <a:lnTo>
                    <a:pt x="1853183" y="482600"/>
                  </a:lnTo>
                  <a:lnTo>
                    <a:pt x="1853183" y="96520"/>
                  </a:lnTo>
                  <a:lnTo>
                    <a:pt x="1845603" y="58952"/>
                  </a:lnTo>
                  <a:lnTo>
                    <a:pt x="1824926" y="28271"/>
                  </a:lnTo>
                  <a:lnTo>
                    <a:pt x="1794248" y="7585"/>
                  </a:lnTo>
                  <a:lnTo>
                    <a:pt x="17566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54757" y="5616701"/>
              <a:ext cx="1853564" cy="579120"/>
            </a:xfrm>
            <a:custGeom>
              <a:avLst/>
              <a:gdLst/>
              <a:ahLst/>
              <a:cxnLst/>
              <a:rect l="l" t="t" r="r" b="b"/>
              <a:pathLst>
                <a:path w="1853564" h="579120">
                  <a:moveTo>
                    <a:pt x="0" y="96520"/>
                  </a:moveTo>
                  <a:lnTo>
                    <a:pt x="7580" y="58952"/>
                  </a:lnTo>
                  <a:lnTo>
                    <a:pt x="28257" y="28271"/>
                  </a:lnTo>
                  <a:lnTo>
                    <a:pt x="58935" y="7585"/>
                  </a:lnTo>
                  <a:lnTo>
                    <a:pt x="96519" y="0"/>
                  </a:lnTo>
                  <a:lnTo>
                    <a:pt x="1756664" y="0"/>
                  </a:lnTo>
                  <a:lnTo>
                    <a:pt x="1794248" y="7585"/>
                  </a:lnTo>
                  <a:lnTo>
                    <a:pt x="1824926" y="28271"/>
                  </a:lnTo>
                  <a:lnTo>
                    <a:pt x="1845603" y="58952"/>
                  </a:lnTo>
                  <a:lnTo>
                    <a:pt x="1853183" y="96520"/>
                  </a:lnTo>
                  <a:lnTo>
                    <a:pt x="1853183" y="482600"/>
                  </a:lnTo>
                  <a:lnTo>
                    <a:pt x="1845603" y="520167"/>
                  </a:lnTo>
                  <a:lnTo>
                    <a:pt x="1824926" y="550848"/>
                  </a:lnTo>
                  <a:lnTo>
                    <a:pt x="1794248" y="571534"/>
                  </a:lnTo>
                  <a:lnTo>
                    <a:pt x="1756664" y="579120"/>
                  </a:lnTo>
                  <a:lnTo>
                    <a:pt x="96519" y="579120"/>
                  </a:lnTo>
                  <a:lnTo>
                    <a:pt x="58935" y="571534"/>
                  </a:lnTo>
                  <a:lnTo>
                    <a:pt x="28257" y="550848"/>
                  </a:lnTo>
                  <a:lnTo>
                    <a:pt x="7580" y="520167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721991" y="5674867"/>
            <a:ext cx="9194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Бумажный носитель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536947" y="2067877"/>
            <a:ext cx="6278880" cy="4173220"/>
            <a:chOff x="4536947" y="2067877"/>
            <a:chExt cx="6278880" cy="4173220"/>
          </a:xfrm>
        </p:grpSpPr>
        <p:sp>
          <p:nvSpPr>
            <p:cNvPr id="70" name="object 70"/>
            <p:cNvSpPr/>
            <p:nvPr/>
          </p:nvSpPr>
          <p:spPr>
            <a:xfrm>
              <a:off x="5582411" y="2072639"/>
              <a:ext cx="454025" cy="2319655"/>
            </a:xfrm>
            <a:custGeom>
              <a:avLst/>
              <a:gdLst/>
              <a:ahLst/>
              <a:cxnLst/>
              <a:rect l="l" t="t" r="r" b="b"/>
              <a:pathLst>
                <a:path w="454025" h="2319654">
                  <a:moveTo>
                    <a:pt x="0" y="1539240"/>
                  </a:moveTo>
                  <a:lnTo>
                    <a:pt x="453643" y="2319274"/>
                  </a:lnTo>
                </a:path>
                <a:path w="454025" h="2319654">
                  <a:moveTo>
                    <a:pt x="0" y="1539113"/>
                  </a:moveTo>
                  <a:lnTo>
                    <a:pt x="418846" y="0"/>
                  </a:lnTo>
                </a:path>
                <a:path w="454025" h="2319654">
                  <a:moveTo>
                    <a:pt x="0" y="1539494"/>
                  </a:moveTo>
                  <a:lnTo>
                    <a:pt x="429513" y="29108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36947" y="5714999"/>
              <a:ext cx="6278880" cy="525780"/>
            </a:xfrm>
            <a:custGeom>
              <a:avLst/>
              <a:gdLst/>
              <a:ahLst/>
              <a:cxnLst/>
              <a:rect l="l" t="t" r="r" b="b"/>
              <a:pathLst>
                <a:path w="6278880" h="525779">
                  <a:moveTo>
                    <a:pt x="6191250" y="0"/>
                  </a:moveTo>
                  <a:lnTo>
                    <a:pt x="87629" y="0"/>
                  </a:lnTo>
                  <a:lnTo>
                    <a:pt x="53524" y="6885"/>
                  </a:lnTo>
                  <a:lnTo>
                    <a:pt x="25669" y="25665"/>
                  </a:lnTo>
                  <a:lnTo>
                    <a:pt x="6887" y="53519"/>
                  </a:lnTo>
                  <a:lnTo>
                    <a:pt x="0" y="87630"/>
                  </a:lnTo>
                  <a:lnTo>
                    <a:pt x="0" y="438150"/>
                  </a:lnTo>
                  <a:lnTo>
                    <a:pt x="6887" y="472260"/>
                  </a:lnTo>
                  <a:lnTo>
                    <a:pt x="25669" y="500114"/>
                  </a:lnTo>
                  <a:lnTo>
                    <a:pt x="53524" y="518894"/>
                  </a:lnTo>
                  <a:lnTo>
                    <a:pt x="87629" y="525780"/>
                  </a:lnTo>
                  <a:lnTo>
                    <a:pt x="6191250" y="525780"/>
                  </a:lnTo>
                  <a:lnTo>
                    <a:pt x="6225355" y="518894"/>
                  </a:lnTo>
                  <a:lnTo>
                    <a:pt x="6253210" y="500114"/>
                  </a:lnTo>
                  <a:lnTo>
                    <a:pt x="6271992" y="472260"/>
                  </a:lnTo>
                  <a:lnTo>
                    <a:pt x="6278880" y="438150"/>
                  </a:lnTo>
                  <a:lnTo>
                    <a:pt x="6278880" y="87630"/>
                  </a:lnTo>
                  <a:lnTo>
                    <a:pt x="6271992" y="53519"/>
                  </a:lnTo>
                  <a:lnTo>
                    <a:pt x="6253210" y="25665"/>
                  </a:lnTo>
                  <a:lnTo>
                    <a:pt x="6225355" y="6885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458959" y="2081022"/>
            <a:ext cx="166751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урока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по 45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минут</a:t>
            </a:r>
            <a:endParaRPr sz="1400">
              <a:latin typeface="Times New Roman"/>
              <a:cs typeface="Times New Roman"/>
            </a:endParaRPr>
          </a:p>
          <a:p>
            <a:pPr marL="286385" marR="279400" indent="-635"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(c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перерывом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10</a:t>
            </a:r>
            <a:r>
              <a:rPr sz="1400" b="1" i="1" spc="-1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минут</a:t>
            </a:r>
            <a:r>
              <a:rPr sz="1400" b="1" i="1" spc="-2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spc="-25" dirty="0">
                <a:solidFill>
                  <a:srgbClr val="0E6899"/>
                </a:solidFill>
                <a:latin typeface="Times New Roman"/>
                <a:cs typeface="Times New Roman"/>
              </a:rPr>
              <a:t>или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в</a:t>
            </a:r>
            <a:r>
              <a:rPr sz="1400" b="1" i="1" spc="-2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течение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двух</a:t>
            </a:r>
            <a:r>
              <a:rPr sz="1400" b="1" i="1" spc="-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дней)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78451" y="5747105"/>
            <a:ext cx="560705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ВАЖНО!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Аудитория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должна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быть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оснащена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техническим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средством</a:t>
            </a:r>
            <a:endParaRPr sz="1400">
              <a:latin typeface="Times New Roman"/>
              <a:cs typeface="Times New Roman"/>
            </a:endParaRPr>
          </a:p>
          <a:p>
            <a:pPr marL="3302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выполнения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задания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аудированию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формате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mp3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012179" y="2913887"/>
            <a:ext cx="2955290" cy="533400"/>
          </a:xfrm>
          <a:custGeom>
            <a:avLst/>
            <a:gdLst/>
            <a:ahLst/>
            <a:cxnLst/>
            <a:rect l="l" t="t" r="r" b="b"/>
            <a:pathLst>
              <a:path w="2955290" h="533400">
                <a:moveTo>
                  <a:pt x="2866136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2866136" y="533400"/>
                </a:lnTo>
                <a:lnTo>
                  <a:pt x="2900761" y="526420"/>
                </a:lnTo>
                <a:lnTo>
                  <a:pt x="2929016" y="507380"/>
                </a:lnTo>
                <a:lnTo>
                  <a:pt x="2948056" y="479125"/>
                </a:lnTo>
                <a:lnTo>
                  <a:pt x="2955036" y="444500"/>
                </a:lnTo>
                <a:lnTo>
                  <a:pt x="2955036" y="88900"/>
                </a:lnTo>
                <a:lnTo>
                  <a:pt x="2948056" y="54274"/>
                </a:lnTo>
                <a:lnTo>
                  <a:pt x="2929016" y="26019"/>
                </a:lnTo>
                <a:lnTo>
                  <a:pt x="2900761" y="6979"/>
                </a:lnTo>
                <a:lnTo>
                  <a:pt x="286613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284721" y="2747319"/>
            <a:ext cx="2474595" cy="7283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00100">
              <a:lnSpc>
                <a:spcPct val="100000"/>
              </a:lnSpc>
              <a:spcBef>
                <a:spcPts val="95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Физика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0" dirty="0">
                <a:solidFill>
                  <a:srgbClr val="244060"/>
                </a:solidFill>
                <a:latin typeface="Times New Roman"/>
                <a:cs typeface="Times New Roman"/>
              </a:rPr>
              <a:t>(базовый/углубленный</a:t>
            </a:r>
            <a:r>
              <a:rPr sz="1400" spc="8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Times New Roman"/>
                <a:cs typeface="Times New Roman"/>
              </a:rPr>
              <a:t>уровень)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984747" y="1354835"/>
            <a:ext cx="2956560" cy="523240"/>
          </a:xfrm>
          <a:custGeom>
            <a:avLst/>
            <a:gdLst/>
            <a:ahLst/>
            <a:cxnLst/>
            <a:rect l="l" t="t" r="r" b="b"/>
            <a:pathLst>
              <a:path w="2956559" h="523239">
                <a:moveTo>
                  <a:pt x="2869437" y="0"/>
                </a:moveTo>
                <a:lnTo>
                  <a:pt x="87122" y="0"/>
                </a:lnTo>
                <a:lnTo>
                  <a:pt x="53203" y="6844"/>
                </a:lnTo>
                <a:lnTo>
                  <a:pt x="25511" y="25511"/>
                </a:lnTo>
                <a:lnTo>
                  <a:pt x="6844" y="53203"/>
                </a:lnTo>
                <a:lnTo>
                  <a:pt x="0" y="87122"/>
                </a:lnTo>
                <a:lnTo>
                  <a:pt x="0" y="435610"/>
                </a:lnTo>
                <a:lnTo>
                  <a:pt x="6844" y="469528"/>
                </a:lnTo>
                <a:lnTo>
                  <a:pt x="25511" y="497220"/>
                </a:lnTo>
                <a:lnTo>
                  <a:pt x="53203" y="515887"/>
                </a:lnTo>
                <a:lnTo>
                  <a:pt x="87122" y="522732"/>
                </a:lnTo>
                <a:lnTo>
                  <a:pt x="2869437" y="522732"/>
                </a:lnTo>
                <a:lnTo>
                  <a:pt x="2903356" y="515887"/>
                </a:lnTo>
                <a:lnTo>
                  <a:pt x="2931048" y="497220"/>
                </a:lnTo>
                <a:lnTo>
                  <a:pt x="2949715" y="469528"/>
                </a:lnTo>
                <a:lnTo>
                  <a:pt x="2956559" y="435610"/>
                </a:lnTo>
                <a:lnTo>
                  <a:pt x="2956559" y="87122"/>
                </a:lnTo>
                <a:lnTo>
                  <a:pt x="2949715" y="53203"/>
                </a:lnTo>
                <a:lnTo>
                  <a:pt x="2931048" y="25511"/>
                </a:lnTo>
                <a:lnTo>
                  <a:pt x="2903356" y="6844"/>
                </a:lnTo>
                <a:lnTo>
                  <a:pt x="2869437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223508" y="970381"/>
            <a:ext cx="2475865" cy="1259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7525" marR="483870" algn="ctr">
              <a:lnSpc>
                <a:spcPct val="110100"/>
              </a:lnSpc>
              <a:spcBef>
                <a:spcPts val="95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Русский</a:t>
            </a:r>
            <a:r>
              <a:rPr sz="2000" spc="-4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 </a:t>
            </a: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Математика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solidFill>
                  <a:srgbClr val="244060"/>
                </a:solidFill>
                <a:latin typeface="Times New Roman"/>
                <a:cs typeface="Times New Roman"/>
              </a:rPr>
              <a:t>(базовый/углубленный</a:t>
            </a:r>
            <a:r>
              <a:rPr sz="1400" spc="9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Times New Roman"/>
                <a:cs typeface="Times New Roman"/>
              </a:rPr>
              <a:t>уровень)</a:t>
            </a:r>
            <a:endParaRPr sz="1400">
              <a:latin typeface="Times New Roman"/>
              <a:cs typeface="Times New Roman"/>
            </a:endParaRPr>
          </a:p>
          <a:p>
            <a:pPr marL="27305" algn="ctr">
              <a:lnSpc>
                <a:spcPct val="100000"/>
              </a:lnSpc>
              <a:spcBef>
                <a:spcPts val="32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Биология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1144" y="225805"/>
            <a:ext cx="8300084" cy="919480"/>
            <a:chOff x="2257044" y="234695"/>
            <a:chExt cx="8300084" cy="919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7044" y="259067"/>
              <a:ext cx="8299704" cy="7985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1751" y="234695"/>
              <a:ext cx="4652771" cy="9189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4288" y="286511"/>
              <a:ext cx="8209788" cy="7086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1144" y="286638"/>
            <a:ext cx="8209915" cy="70866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Всероссийские</a:t>
            </a:r>
            <a:r>
              <a:rPr sz="2000" b="1" spc="-9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проверочные</a:t>
            </a:r>
            <a:r>
              <a:rPr sz="2000" b="1" spc="-8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работы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2024/2025</a:t>
            </a:r>
            <a:r>
              <a:rPr sz="2000" b="1" spc="-4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4517B"/>
                </a:solidFill>
                <a:latin typeface="Times New Roman"/>
                <a:cs typeface="Times New Roman"/>
              </a:rPr>
              <a:t>учебном</a:t>
            </a:r>
            <a:r>
              <a:rPr sz="2000" b="1" spc="-3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4517B"/>
                </a:solidFill>
                <a:latin typeface="Times New Roman"/>
                <a:cs typeface="Times New Roman"/>
              </a:rPr>
              <a:t>году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93903" y="150367"/>
            <a:ext cx="1294131" cy="106984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65175" y="2362199"/>
            <a:ext cx="2278380" cy="792480"/>
          </a:xfrm>
          <a:custGeom>
            <a:avLst/>
            <a:gdLst/>
            <a:ahLst/>
            <a:cxnLst/>
            <a:rect l="l" t="t" r="r" b="b"/>
            <a:pathLst>
              <a:path w="2278380" h="792480">
                <a:moveTo>
                  <a:pt x="2146300" y="0"/>
                </a:moveTo>
                <a:lnTo>
                  <a:pt x="132080" y="0"/>
                </a:lnTo>
                <a:lnTo>
                  <a:pt x="90331" y="6738"/>
                </a:lnTo>
                <a:lnTo>
                  <a:pt x="54073" y="25497"/>
                </a:lnTo>
                <a:lnTo>
                  <a:pt x="25482" y="54095"/>
                </a:lnTo>
                <a:lnTo>
                  <a:pt x="6733" y="90350"/>
                </a:lnTo>
                <a:lnTo>
                  <a:pt x="0" y="132080"/>
                </a:lnTo>
                <a:lnTo>
                  <a:pt x="0" y="660400"/>
                </a:lnTo>
                <a:lnTo>
                  <a:pt x="6733" y="702129"/>
                </a:lnTo>
                <a:lnTo>
                  <a:pt x="25482" y="738384"/>
                </a:lnTo>
                <a:lnTo>
                  <a:pt x="54073" y="766982"/>
                </a:lnTo>
                <a:lnTo>
                  <a:pt x="90331" y="785741"/>
                </a:lnTo>
                <a:lnTo>
                  <a:pt x="132080" y="792480"/>
                </a:lnTo>
                <a:lnTo>
                  <a:pt x="2146300" y="792480"/>
                </a:lnTo>
                <a:lnTo>
                  <a:pt x="2188029" y="785741"/>
                </a:lnTo>
                <a:lnTo>
                  <a:pt x="2224284" y="766982"/>
                </a:lnTo>
                <a:lnTo>
                  <a:pt x="2252882" y="738384"/>
                </a:lnTo>
                <a:lnTo>
                  <a:pt x="2271641" y="702129"/>
                </a:lnTo>
                <a:lnTo>
                  <a:pt x="2278380" y="660400"/>
                </a:lnTo>
                <a:lnTo>
                  <a:pt x="2278380" y="132080"/>
                </a:lnTo>
                <a:lnTo>
                  <a:pt x="2271641" y="90350"/>
                </a:lnTo>
                <a:lnTo>
                  <a:pt x="2252882" y="54095"/>
                </a:lnTo>
                <a:lnTo>
                  <a:pt x="2224284" y="25497"/>
                </a:lnTo>
                <a:lnTo>
                  <a:pt x="2188029" y="6738"/>
                </a:lnTo>
                <a:lnTo>
                  <a:pt x="21463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9539" y="2457450"/>
            <a:ext cx="17519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44060"/>
                </a:solidFill>
                <a:latin typeface="Times New Roman"/>
                <a:cs typeface="Times New Roman"/>
              </a:rPr>
              <a:t>10 </a:t>
            </a:r>
            <a:r>
              <a:rPr sz="36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класс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87979" y="1152143"/>
            <a:ext cx="2677795" cy="864235"/>
          </a:xfrm>
          <a:custGeom>
            <a:avLst/>
            <a:gdLst/>
            <a:ahLst/>
            <a:cxnLst/>
            <a:rect l="l" t="t" r="r" b="b"/>
            <a:pathLst>
              <a:path w="2677795" h="864235">
                <a:moveTo>
                  <a:pt x="2533649" y="0"/>
                </a:moveTo>
                <a:lnTo>
                  <a:pt x="144018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596"/>
                </a:lnTo>
                <a:lnTo>
                  <a:pt x="27797" y="805129"/>
                </a:lnTo>
                <a:lnTo>
                  <a:pt x="58978" y="836310"/>
                </a:lnTo>
                <a:lnTo>
                  <a:pt x="98511" y="856762"/>
                </a:lnTo>
                <a:lnTo>
                  <a:pt x="144018" y="864107"/>
                </a:lnTo>
                <a:lnTo>
                  <a:pt x="2533649" y="864107"/>
                </a:lnTo>
                <a:lnTo>
                  <a:pt x="2579156" y="856762"/>
                </a:lnTo>
                <a:lnTo>
                  <a:pt x="2618689" y="836310"/>
                </a:lnTo>
                <a:lnTo>
                  <a:pt x="2649870" y="805129"/>
                </a:lnTo>
                <a:lnTo>
                  <a:pt x="2670322" y="765596"/>
                </a:lnTo>
                <a:lnTo>
                  <a:pt x="2677668" y="720089"/>
                </a:lnTo>
                <a:lnTo>
                  <a:pt x="2677668" y="144017"/>
                </a:lnTo>
                <a:lnTo>
                  <a:pt x="2670322" y="98511"/>
                </a:lnTo>
                <a:lnTo>
                  <a:pt x="2649870" y="58978"/>
                </a:lnTo>
                <a:lnTo>
                  <a:pt x="2618689" y="27797"/>
                </a:lnTo>
                <a:lnTo>
                  <a:pt x="2579156" y="7345"/>
                </a:lnTo>
                <a:lnTo>
                  <a:pt x="2533649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51429" y="1133093"/>
            <a:ext cx="23501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Обязательные предметы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78835" y="2947415"/>
            <a:ext cx="2679700" cy="1797050"/>
          </a:xfrm>
          <a:custGeom>
            <a:avLst/>
            <a:gdLst/>
            <a:ahLst/>
            <a:cxnLst/>
            <a:rect l="l" t="t" r="r" b="b"/>
            <a:pathLst>
              <a:path w="2679700" h="1797050">
                <a:moveTo>
                  <a:pt x="2379726" y="0"/>
                </a:moveTo>
                <a:lnTo>
                  <a:pt x="299465" y="0"/>
                </a:lnTo>
                <a:lnTo>
                  <a:pt x="250899" y="3920"/>
                </a:lnTo>
                <a:lnTo>
                  <a:pt x="204825" y="15270"/>
                </a:lnTo>
                <a:lnTo>
                  <a:pt x="161860" y="33432"/>
                </a:lnTo>
                <a:lnTo>
                  <a:pt x="122621" y="57790"/>
                </a:lnTo>
                <a:lnTo>
                  <a:pt x="87725" y="87725"/>
                </a:lnTo>
                <a:lnTo>
                  <a:pt x="57790" y="122621"/>
                </a:lnTo>
                <a:lnTo>
                  <a:pt x="33432" y="161860"/>
                </a:lnTo>
                <a:lnTo>
                  <a:pt x="15270" y="204825"/>
                </a:lnTo>
                <a:lnTo>
                  <a:pt x="3920" y="250899"/>
                </a:lnTo>
                <a:lnTo>
                  <a:pt x="0" y="299466"/>
                </a:lnTo>
                <a:lnTo>
                  <a:pt x="0" y="1497330"/>
                </a:lnTo>
                <a:lnTo>
                  <a:pt x="3920" y="1545896"/>
                </a:lnTo>
                <a:lnTo>
                  <a:pt x="15270" y="1591970"/>
                </a:lnTo>
                <a:lnTo>
                  <a:pt x="33432" y="1634935"/>
                </a:lnTo>
                <a:lnTo>
                  <a:pt x="57790" y="1674174"/>
                </a:lnTo>
                <a:lnTo>
                  <a:pt x="87725" y="1709070"/>
                </a:lnTo>
                <a:lnTo>
                  <a:pt x="122621" y="1739005"/>
                </a:lnTo>
                <a:lnTo>
                  <a:pt x="161860" y="1763363"/>
                </a:lnTo>
                <a:lnTo>
                  <a:pt x="204825" y="1781525"/>
                </a:lnTo>
                <a:lnTo>
                  <a:pt x="250899" y="1792875"/>
                </a:lnTo>
                <a:lnTo>
                  <a:pt x="299465" y="1796796"/>
                </a:lnTo>
                <a:lnTo>
                  <a:pt x="2379726" y="1796796"/>
                </a:lnTo>
                <a:lnTo>
                  <a:pt x="2428292" y="1792875"/>
                </a:lnTo>
                <a:lnTo>
                  <a:pt x="2474366" y="1781525"/>
                </a:lnTo>
                <a:lnTo>
                  <a:pt x="2517331" y="1763363"/>
                </a:lnTo>
                <a:lnTo>
                  <a:pt x="2556570" y="1739005"/>
                </a:lnTo>
                <a:lnTo>
                  <a:pt x="2591466" y="1709070"/>
                </a:lnTo>
                <a:lnTo>
                  <a:pt x="2621401" y="1674174"/>
                </a:lnTo>
                <a:lnTo>
                  <a:pt x="2645759" y="1634935"/>
                </a:lnTo>
                <a:lnTo>
                  <a:pt x="2663921" y="1591970"/>
                </a:lnTo>
                <a:lnTo>
                  <a:pt x="2675271" y="1545896"/>
                </a:lnTo>
                <a:lnTo>
                  <a:pt x="2679191" y="1497330"/>
                </a:lnTo>
                <a:lnTo>
                  <a:pt x="2679191" y="299466"/>
                </a:lnTo>
                <a:lnTo>
                  <a:pt x="2675271" y="250899"/>
                </a:lnTo>
                <a:lnTo>
                  <a:pt x="2663921" y="204825"/>
                </a:lnTo>
                <a:lnTo>
                  <a:pt x="2645759" y="161860"/>
                </a:lnTo>
                <a:lnTo>
                  <a:pt x="2621401" y="122621"/>
                </a:lnTo>
                <a:lnTo>
                  <a:pt x="2591466" y="87725"/>
                </a:lnTo>
                <a:lnTo>
                  <a:pt x="2556570" y="57790"/>
                </a:lnTo>
                <a:lnTo>
                  <a:pt x="2517331" y="33432"/>
                </a:lnTo>
                <a:lnTo>
                  <a:pt x="2474366" y="15270"/>
                </a:lnTo>
                <a:lnTo>
                  <a:pt x="2428292" y="3920"/>
                </a:lnTo>
                <a:lnTo>
                  <a:pt x="237972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64510" y="3140455"/>
            <a:ext cx="23063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180975" indent="1276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два</a:t>
            </a:r>
            <a:r>
              <a:rPr sz="1800" b="1" spc="-4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предмета</a:t>
            </a:r>
            <a:r>
              <a:rPr sz="1800" b="1" spc="-5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на 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основе</a:t>
            </a:r>
            <a:r>
              <a:rPr sz="1800" b="1" spc="-5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случайного</a:t>
            </a:r>
            <a:endParaRPr sz="1800">
              <a:latin typeface="Times New Roman"/>
              <a:cs typeface="Times New Roman"/>
            </a:endParaRPr>
          </a:p>
          <a:p>
            <a:pPr marL="378460" marR="13970" indent="-355600">
              <a:lnSpc>
                <a:spcPct val="100000"/>
              </a:lnSpc>
            </a:pP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выбора</a:t>
            </a:r>
            <a:r>
              <a:rPr sz="1800" b="1" spc="-3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федеральным организатором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ранее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чем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дней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11489" y="1083500"/>
            <a:ext cx="6954520" cy="2767965"/>
            <a:chOff x="2011489" y="1083500"/>
            <a:chExt cx="6954520" cy="2767965"/>
          </a:xfrm>
        </p:grpSpPr>
        <p:sp>
          <p:nvSpPr>
            <p:cNvPr id="15" name="object 15"/>
            <p:cNvSpPr/>
            <p:nvPr/>
          </p:nvSpPr>
          <p:spPr>
            <a:xfrm>
              <a:off x="2016251" y="1583435"/>
              <a:ext cx="871219" cy="2263140"/>
            </a:xfrm>
            <a:custGeom>
              <a:avLst/>
              <a:gdLst/>
              <a:ahLst/>
              <a:cxnLst/>
              <a:rect l="l" t="t" r="r" b="b"/>
              <a:pathLst>
                <a:path w="871219" h="2263140">
                  <a:moveTo>
                    <a:pt x="0" y="1600200"/>
                  </a:moveTo>
                  <a:lnTo>
                    <a:pt x="862076" y="2262886"/>
                  </a:lnTo>
                </a:path>
                <a:path w="871219" h="2263140">
                  <a:moveTo>
                    <a:pt x="0" y="750824"/>
                  </a:moveTo>
                  <a:lnTo>
                    <a:pt x="870712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93130" y="1096517"/>
              <a:ext cx="2959735" cy="381000"/>
            </a:xfrm>
            <a:custGeom>
              <a:avLst/>
              <a:gdLst/>
              <a:ahLst/>
              <a:cxnLst/>
              <a:rect l="l" t="t" r="r" b="b"/>
              <a:pathLst>
                <a:path w="2959734" h="381000">
                  <a:moveTo>
                    <a:pt x="2896108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2896108" y="381000"/>
                  </a:lnTo>
                  <a:lnTo>
                    <a:pt x="2920817" y="376007"/>
                  </a:lnTo>
                  <a:lnTo>
                    <a:pt x="2941002" y="362394"/>
                  </a:lnTo>
                  <a:lnTo>
                    <a:pt x="2954615" y="342209"/>
                  </a:lnTo>
                  <a:lnTo>
                    <a:pt x="2959608" y="317500"/>
                  </a:lnTo>
                  <a:lnTo>
                    <a:pt x="2959608" y="63500"/>
                  </a:lnTo>
                  <a:lnTo>
                    <a:pt x="2954615" y="38790"/>
                  </a:lnTo>
                  <a:lnTo>
                    <a:pt x="2941002" y="18605"/>
                  </a:lnTo>
                  <a:lnTo>
                    <a:pt x="2920817" y="4992"/>
                  </a:lnTo>
                  <a:lnTo>
                    <a:pt x="289610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93130" y="1096517"/>
              <a:ext cx="2959735" cy="381000"/>
            </a:xfrm>
            <a:custGeom>
              <a:avLst/>
              <a:gdLst/>
              <a:ahLst/>
              <a:cxnLst/>
              <a:rect l="l" t="t" r="r" b="b"/>
              <a:pathLst>
                <a:path w="2959734" h="38100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2896108" y="0"/>
                  </a:lnTo>
                  <a:lnTo>
                    <a:pt x="2920817" y="4992"/>
                  </a:lnTo>
                  <a:lnTo>
                    <a:pt x="2941002" y="18605"/>
                  </a:lnTo>
                  <a:lnTo>
                    <a:pt x="2954615" y="38790"/>
                  </a:lnTo>
                  <a:lnTo>
                    <a:pt x="2959608" y="63500"/>
                  </a:lnTo>
                  <a:lnTo>
                    <a:pt x="2959608" y="317500"/>
                  </a:lnTo>
                  <a:lnTo>
                    <a:pt x="2954615" y="342209"/>
                  </a:lnTo>
                  <a:lnTo>
                    <a:pt x="2941002" y="362394"/>
                  </a:lnTo>
                  <a:lnTo>
                    <a:pt x="2920817" y="376007"/>
                  </a:lnTo>
                  <a:lnTo>
                    <a:pt x="2896108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6350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26681" y="1112646"/>
            <a:ext cx="1494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Русский</a:t>
            </a:r>
            <a:r>
              <a:rPr sz="2000" spc="-6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993828" y="1504124"/>
            <a:ext cx="2988945" cy="424180"/>
            <a:chOff x="5993828" y="1504124"/>
            <a:chExt cx="2988945" cy="424180"/>
          </a:xfrm>
        </p:grpSpPr>
        <p:sp>
          <p:nvSpPr>
            <p:cNvPr id="20" name="object 20"/>
            <p:cNvSpPr/>
            <p:nvPr/>
          </p:nvSpPr>
          <p:spPr>
            <a:xfrm>
              <a:off x="6006845" y="1517141"/>
              <a:ext cx="2962910" cy="398145"/>
            </a:xfrm>
            <a:custGeom>
              <a:avLst/>
              <a:gdLst/>
              <a:ahLst/>
              <a:cxnLst/>
              <a:rect l="l" t="t" r="r" b="b"/>
              <a:pathLst>
                <a:path w="2962909" h="398144">
                  <a:moveTo>
                    <a:pt x="2896361" y="0"/>
                  </a:moveTo>
                  <a:lnTo>
                    <a:pt x="66293" y="0"/>
                  </a:lnTo>
                  <a:lnTo>
                    <a:pt x="40505" y="5214"/>
                  </a:lnTo>
                  <a:lnTo>
                    <a:pt x="19430" y="19430"/>
                  </a:lnTo>
                  <a:lnTo>
                    <a:pt x="5214" y="40505"/>
                  </a:lnTo>
                  <a:lnTo>
                    <a:pt x="0" y="66293"/>
                  </a:lnTo>
                  <a:lnTo>
                    <a:pt x="0" y="331469"/>
                  </a:lnTo>
                  <a:lnTo>
                    <a:pt x="5214" y="357258"/>
                  </a:lnTo>
                  <a:lnTo>
                    <a:pt x="19430" y="378333"/>
                  </a:lnTo>
                  <a:lnTo>
                    <a:pt x="40505" y="392549"/>
                  </a:lnTo>
                  <a:lnTo>
                    <a:pt x="66293" y="397763"/>
                  </a:lnTo>
                  <a:lnTo>
                    <a:pt x="2896361" y="397763"/>
                  </a:lnTo>
                  <a:lnTo>
                    <a:pt x="2922150" y="392549"/>
                  </a:lnTo>
                  <a:lnTo>
                    <a:pt x="2943225" y="378332"/>
                  </a:lnTo>
                  <a:lnTo>
                    <a:pt x="2957441" y="357258"/>
                  </a:lnTo>
                  <a:lnTo>
                    <a:pt x="2962655" y="331469"/>
                  </a:lnTo>
                  <a:lnTo>
                    <a:pt x="2962655" y="66293"/>
                  </a:lnTo>
                  <a:lnTo>
                    <a:pt x="2957441" y="40505"/>
                  </a:lnTo>
                  <a:lnTo>
                    <a:pt x="2943224" y="19430"/>
                  </a:lnTo>
                  <a:lnTo>
                    <a:pt x="2922150" y="5214"/>
                  </a:lnTo>
                  <a:lnTo>
                    <a:pt x="289636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06845" y="1517141"/>
              <a:ext cx="2962910" cy="398145"/>
            </a:xfrm>
            <a:custGeom>
              <a:avLst/>
              <a:gdLst/>
              <a:ahLst/>
              <a:cxnLst/>
              <a:rect l="l" t="t" r="r" b="b"/>
              <a:pathLst>
                <a:path w="2962909" h="398144">
                  <a:moveTo>
                    <a:pt x="0" y="66293"/>
                  </a:moveTo>
                  <a:lnTo>
                    <a:pt x="5214" y="40505"/>
                  </a:lnTo>
                  <a:lnTo>
                    <a:pt x="19430" y="19430"/>
                  </a:lnTo>
                  <a:lnTo>
                    <a:pt x="40505" y="5214"/>
                  </a:lnTo>
                  <a:lnTo>
                    <a:pt x="66293" y="0"/>
                  </a:lnTo>
                  <a:lnTo>
                    <a:pt x="2896361" y="0"/>
                  </a:lnTo>
                  <a:lnTo>
                    <a:pt x="2922150" y="5214"/>
                  </a:lnTo>
                  <a:lnTo>
                    <a:pt x="2943224" y="19430"/>
                  </a:lnTo>
                  <a:lnTo>
                    <a:pt x="2957441" y="40505"/>
                  </a:lnTo>
                  <a:lnTo>
                    <a:pt x="2962655" y="66293"/>
                  </a:lnTo>
                  <a:lnTo>
                    <a:pt x="2962655" y="331469"/>
                  </a:lnTo>
                  <a:lnTo>
                    <a:pt x="2957441" y="357258"/>
                  </a:lnTo>
                  <a:lnTo>
                    <a:pt x="2943225" y="378332"/>
                  </a:lnTo>
                  <a:lnTo>
                    <a:pt x="2922150" y="392549"/>
                  </a:lnTo>
                  <a:lnTo>
                    <a:pt x="2896361" y="397763"/>
                  </a:lnTo>
                  <a:lnTo>
                    <a:pt x="66293" y="397763"/>
                  </a:lnTo>
                  <a:lnTo>
                    <a:pt x="40505" y="392549"/>
                  </a:lnTo>
                  <a:lnTo>
                    <a:pt x="19430" y="378333"/>
                  </a:lnTo>
                  <a:lnTo>
                    <a:pt x="5214" y="357258"/>
                  </a:lnTo>
                  <a:lnTo>
                    <a:pt x="0" y="331469"/>
                  </a:lnTo>
                  <a:lnTo>
                    <a:pt x="0" y="66293"/>
                  </a:lnTo>
                  <a:close/>
                </a:path>
              </a:pathLst>
            </a:custGeom>
            <a:ln w="259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15073" y="1540890"/>
            <a:ext cx="1346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Математика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45644" y="4267136"/>
            <a:ext cx="2917190" cy="404495"/>
            <a:chOff x="6045644" y="4267136"/>
            <a:chExt cx="2917190" cy="404495"/>
          </a:xfrm>
        </p:grpSpPr>
        <p:sp>
          <p:nvSpPr>
            <p:cNvPr id="24" name="object 24"/>
            <p:cNvSpPr/>
            <p:nvPr/>
          </p:nvSpPr>
          <p:spPr>
            <a:xfrm>
              <a:off x="6058662" y="4280153"/>
              <a:ext cx="2891155" cy="378460"/>
            </a:xfrm>
            <a:custGeom>
              <a:avLst/>
              <a:gdLst/>
              <a:ahLst/>
              <a:cxnLst/>
              <a:rect l="l" t="t" r="r" b="b"/>
              <a:pathLst>
                <a:path w="2891154" h="378460">
                  <a:moveTo>
                    <a:pt x="2828036" y="0"/>
                  </a:moveTo>
                  <a:lnTo>
                    <a:pt x="62991" y="0"/>
                  </a:lnTo>
                  <a:lnTo>
                    <a:pt x="38469" y="4949"/>
                  </a:lnTo>
                  <a:lnTo>
                    <a:pt x="18446" y="18446"/>
                  </a:lnTo>
                  <a:lnTo>
                    <a:pt x="4949" y="38469"/>
                  </a:lnTo>
                  <a:lnTo>
                    <a:pt x="0" y="62992"/>
                  </a:lnTo>
                  <a:lnTo>
                    <a:pt x="0" y="314960"/>
                  </a:lnTo>
                  <a:lnTo>
                    <a:pt x="4949" y="339482"/>
                  </a:lnTo>
                  <a:lnTo>
                    <a:pt x="18446" y="359505"/>
                  </a:lnTo>
                  <a:lnTo>
                    <a:pt x="38469" y="373002"/>
                  </a:lnTo>
                  <a:lnTo>
                    <a:pt x="62991" y="377952"/>
                  </a:lnTo>
                  <a:lnTo>
                    <a:pt x="2828036" y="377952"/>
                  </a:lnTo>
                  <a:lnTo>
                    <a:pt x="2852558" y="373002"/>
                  </a:lnTo>
                  <a:lnTo>
                    <a:pt x="2872581" y="359505"/>
                  </a:lnTo>
                  <a:lnTo>
                    <a:pt x="2886078" y="339482"/>
                  </a:lnTo>
                  <a:lnTo>
                    <a:pt x="2891028" y="314960"/>
                  </a:lnTo>
                  <a:lnTo>
                    <a:pt x="2891028" y="62992"/>
                  </a:lnTo>
                  <a:lnTo>
                    <a:pt x="2886078" y="38469"/>
                  </a:lnTo>
                  <a:lnTo>
                    <a:pt x="2872581" y="18446"/>
                  </a:lnTo>
                  <a:lnTo>
                    <a:pt x="2852558" y="4949"/>
                  </a:lnTo>
                  <a:lnTo>
                    <a:pt x="282803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58662" y="4280153"/>
              <a:ext cx="2891155" cy="378460"/>
            </a:xfrm>
            <a:custGeom>
              <a:avLst/>
              <a:gdLst/>
              <a:ahLst/>
              <a:cxnLst/>
              <a:rect l="l" t="t" r="r" b="b"/>
              <a:pathLst>
                <a:path w="2891154" h="378460">
                  <a:moveTo>
                    <a:pt x="0" y="62992"/>
                  </a:moveTo>
                  <a:lnTo>
                    <a:pt x="4949" y="38469"/>
                  </a:lnTo>
                  <a:lnTo>
                    <a:pt x="18446" y="18446"/>
                  </a:lnTo>
                  <a:lnTo>
                    <a:pt x="38469" y="4949"/>
                  </a:lnTo>
                  <a:lnTo>
                    <a:pt x="62991" y="0"/>
                  </a:lnTo>
                  <a:lnTo>
                    <a:pt x="2828036" y="0"/>
                  </a:lnTo>
                  <a:lnTo>
                    <a:pt x="2852558" y="4949"/>
                  </a:lnTo>
                  <a:lnTo>
                    <a:pt x="2872581" y="18446"/>
                  </a:lnTo>
                  <a:lnTo>
                    <a:pt x="2886078" y="38469"/>
                  </a:lnTo>
                  <a:lnTo>
                    <a:pt x="2891028" y="62992"/>
                  </a:lnTo>
                  <a:lnTo>
                    <a:pt x="2891028" y="314960"/>
                  </a:lnTo>
                  <a:lnTo>
                    <a:pt x="2886078" y="339482"/>
                  </a:lnTo>
                  <a:lnTo>
                    <a:pt x="2872581" y="359505"/>
                  </a:lnTo>
                  <a:lnTo>
                    <a:pt x="2852558" y="373002"/>
                  </a:lnTo>
                  <a:lnTo>
                    <a:pt x="2828036" y="377952"/>
                  </a:lnTo>
                  <a:lnTo>
                    <a:pt x="62991" y="377952"/>
                  </a:lnTo>
                  <a:lnTo>
                    <a:pt x="38469" y="373002"/>
                  </a:lnTo>
                  <a:lnTo>
                    <a:pt x="18446" y="359505"/>
                  </a:lnTo>
                  <a:lnTo>
                    <a:pt x="4949" y="339482"/>
                  </a:lnTo>
                  <a:lnTo>
                    <a:pt x="0" y="314960"/>
                  </a:lnTo>
                  <a:lnTo>
                    <a:pt x="0" y="62992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864857" y="4295394"/>
            <a:ext cx="12776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Литература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038024" y="4690808"/>
            <a:ext cx="2924810" cy="455930"/>
            <a:chOff x="6038024" y="4690808"/>
            <a:chExt cx="2924810" cy="455930"/>
          </a:xfrm>
        </p:grpSpPr>
        <p:sp>
          <p:nvSpPr>
            <p:cNvPr id="28" name="object 28"/>
            <p:cNvSpPr/>
            <p:nvPr/>
          </p:nvSpPr>
          <p:spPr>
            <a:xfrm>
              <a:off x="6051041" y="4703825"/>
              <a:ext cx="2898775" cy="429895"/>
            </a:xfrm>
            <a:custGeom>
              <a:avLst/>
              <a:gdLst/>
              <a:ahLst/>
              <a:cxnLst/>
              <a:rect l="l" t="t" r="r" b="b"/>
              <a:pathLst>
                <a:path w="2898775" h="429895">
                  <a:moveTo>
                    <a:pt x="2827019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8"/>
                  </a:lnTo>
                  <a:lnTo>
                    <a:pt x="0" y="358140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8" y="429768"/>
                  </a:lnTo>
                  <a:lnTo>
                    <a:pt x="2827019" y="429768"/>
                  </a:lnTo>
                  <a:lnTo>
                    <a:pt x="2854874" y="424130"/>
                  </a:lnTo>
                  <a:lnTo>
                    <a:pt x="2877645" y="408765"/>
                  </a:lnTo>
                  <a:lnTo>
                    <a:pt x="2893010" y="385994"/>
                  </a:lnTo>
                  <a:lnTo>
                    <a:pt x="2898648" y="358140"/>
                  </a:lnTo>
                  <a:lnTo>
                    <a:pt x="2898648" y="71628"/>
                  </a:lnTo>
                  <a:lnTo>
                    <a:pt x="2893010" y="43773"/>
                  </a:lnTo>
                  <a:lnTo>
                    <a:pt x="2877645" y="21002"/>
                  </a:lnTo>
                  <a:lnTo>
                    <a:pt x="2854874" y="5637"/>
                  </a:lnTo>
                  <a:lnTo>
                    <a:pt x="282701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51041" y="4703825"/>
              <a:ext cx="2898775" cy="429895"/>
            </a:xfrm>
            <a:custGeom>
              <a:avLst/>
              <a:gdLst/>
              <a:ahLst/>
              <a:cxnLst/>
              <a:rect l="l" t="t" r="r" b="b"/>
              <a:pathLst>
                <a:path w="2898775" h="429895">
                  <a:moveTo>
                    <a:pt x="0" y="71628"/>
                  </a:moveTo>
                  <a:lnTo>
                    <a:pt x="5637" y="43773"/>
                  </a:lnTo>
                  <a:lnTo>
                    <a:pt x="21002" y="21002"/>
                  </a:lnTo>
                  <a:lnTo>
                    <a:pt x="43773" y="5637"/>
                  </a:lnTo>
                  <a:lnTo>
                    <a:pt x="71628" y="0"/>
                  </a:lnTo>
                  <a:lnTo>
                    <a:pt x="2827019" y="0"/>
                  </a:lnTo>
                  <a:lnTo>
                    <a:pt x="2854874" y="5637"/>
                  </a:lnTo>
                  <a:lnTo>
                    <a:pt x="2877645" y="21002"/>
                  </a:lnTo>
                  <a:lnTo>
                    <a:pt x="2893010" y="43773"/>
                  </a:lnTo>
                  <a:lnTo>
                    <a:pt x="2898648" y="71628"/>
                  </a:lnTo>
                  <a:lnTo>
                    <a:pt x="2898648" y="358140"/>
                  </a:lnTo>
                  <a:lnTo>
                    <a:pt x="2893010" y="385994"/>
                  </a:lnTo>
                  <a:lnTo>
                    <a:pt x="2877645" y="408765"/>
                  </a:lnTo>
                  <a:lnTo>
                    <a:pt x="2854874" y="424130"/>
                  </a:lnTo>
                  <a:lnTo>
                    <a:pt x="2827019" y="429768"/>
                  </a:lnTo>
                  <a:lnTo>
                    <a:pt x="71628" y="429768"/>
                  </a:lnTo>
                  <a:lnTo>
                    <a:pt x="43773" y="424130"/>
                  </a:lnTo>
                  <a:lnTo>
                    <a:pt x="21002" y="408765"/>
                  </a:lnTo>
                  <a:lnTo>
                    <a:pt x="5637" y="385994"/>
                  </a:lnTo>
                  <a:lnTo>
                    <a:pt x="0" y="358140"/>
                  </a:lnTo>
                  <a:lnTo>
                    <a:pt x="0" y="71628"/>
                  </a:lnTo>
                  <a:close/>
                </a:path>
              </a:pathLst>
            </a:custGeom>
            <a:ln w="259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53378" y="4744973"/>
            <a:ext cx="2093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44060"/>
                </a:solidFill>
                <a:latin typeface="Times New Roman"/>
                <a:cs typeface="Times New Roman"/>
              </a:rPr>
              <a:t>Иностранный</a:t>
            </a:r>
            <a:r>
              <a:rPr sz="2000" spc="-1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553265" y="1120076"/>
            <a:ext cx="3708400" cy="4537075"/>
            <a:chOff x="5553265" y="1120076"/>
            <a:chExt cx="3708400" cy="4537075"/>
          </a:xfrm>
        </p:grpSpPr>
        <p:sp>
          <p:nvSpPr>
            <p:cNvPr id="32" name="object 32"/>
            <p:cNvSpPr/>
            <p:nvPr/>
          </p:nvSpPr>
          <p:spPr>
            <a:xfrm>
              <a:off x="5558028" y="1286255"/>
              <a:ext cx="513080" cy="3631565"/>
            </a:xfrm>
            <a:custGeom>
              <a:avLst/>
              <a:gdLst/>
              <a:ahLst/>
              <a:cxnLst/>
              <a:rect l="l" t="t" r="r" b="b"/>
              <a:pathLst>
                <a:path w="513079" h="3631565">
                  <a:moveTo>
                    <a:pt x="7620" y="297561"/>
                  </a:moveTo>
                  <a:lnTo>
                    <a:pt x="433959" y="0"/>
                  </a:lnTo>
                </a:path>
                <a:path w="513079" h="3631565">
                  <a:moveTo>
                    <a:pt x="7620" y="297179"/>
                  </a:moveTo>
                  <a:lnTo>
                    <a:pt x="446786" y="427736"/>
                  </a:lnTo>
                </a:path>
                <a:path w="513079" h="3631565">
                  <a:moveTo>
                    <a:pt x="0" y="2559430"/>
                  </a:moveTo>
                  <a:lnTo>
                    <a:pt x="477138" y="2391155"/>
                  </a:lnTo>
                </a:path>
                <a:path w="513079" h="3631565">
                  <a:moveTo>
                    <a:pt x="0" y="2558796"/>
                  </a:moveTo>
                  <a:lnTo>
                    <a:pt x="492887" y="3631056"/>
                  </a:lnTo>
                </a:path>
                <a:path w="513079" h="3631565">
                  <a:moveTo>
                    <a:pt x="0" y="2559939"/>
                  </a:moveTo>
                  <a:lnTo>
                    <a:pt x="512699" y="1062227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87790" y="1133093"/>
              <a:ext cx="260985" cy="4000500"/>
            </a:xfrm>
            <a:custGeom>
              <a:avLst/>
              <a:gdLst/>
              <a:ahLst/>
              <a:cxnLst/>
              <a:rect l="l" t="t" r="r" b="b"/>
              <a:pathLst>
                <a:path w="260984" h="4000500">
                  <a:moveTo>
                    <a:pt x="130301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130301" y="4000500"/>
                  </a:lnTo>
                  <a:lnTo>
                    <a:pt x="260603" y="2000250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E42C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87790" y="1133093"/>
              <a:ext cx="260985" cy="4000500"/>
            </a:xfrm>
            <a:custGeom>
              <a:avLst/>
              <a:gdLst/>
              <a:ahLst/>
              <a:cxnLst/>
              <a:rect l="l" t="t" r="r" b="b"/>
              <a:pathLst>
                <a:path w="260984" h="4000500">
                  <a:moveTo>
                    <a:pt x="0" y="0"/>
                  </a:moveTo>
                  <a:lnTo>
                    <a:pt x="130301" y="0"/>
                  </a:lnTo>
                  <a:lnTo>
                    <a:pt x="260603" y="2000250"/>
                  </a:lnTo>
                  <a:lnTo>
                    <a:pt x="130301" y="4000500"/>
                  </a:lnTo>
                  <a:lnTo>
                    <a:pt x="0" y="400050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58050" y="5150357"/>
              <a:ext cx="485140" cy="494030"/>
            </a:xfrm>
            <a:custGeom>
              <a:avLst/>
              <a:gdLst/>
              <a:ahLst/>
              <a:cxnLst/>
              <a:rect l="l" t="t" r="r" b="b"/>
              <a:pathLst>
                <a:path w="485140" h="494029">
                  <a:moveTo>
                    <a:pt x="363474" y="0"/>
                  </a:moveTo>
                  <a:lnTo>
                    <a:pt x="121157" y="0"/>
                  </a:lnTo>
                  <a:lnTo>
                    <a:pt x="121157" y="251459"/>
                  </a:lnTo>
                  <a:lnTo>
                    <a:pt x="0" y="251459"/>
                  </a:lnTo>
                  <a:lnTo>
                    <a:pt x="242316" y="493775"/>
                  </a:lnTo>
                  <a:lnTo>
                    <a:pt x="484631" y="251459"/>
                  </a:lnTo>
                  <a:lnTo>
                    <a:pt x="363474" y="251459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58050" y="5150357"/>
              <a:ext cx="485140" cy="494030"/>
            </a:xfrm>
            <a:custGeom>
              <a:avLst/>
              <a:gdLst/>
              <a:ahLst/>
              <a:cxnLst/>
              <a:rect l="l" t="t" r="r" b="b"/>
              <a:pathLst>
                <a:path w="485140" h="494029">
                  <a:moveTo>
                    <a:pt x="0" y="251459"/>
                  </a:moveTo>
                  <a:lnTo>
                    <a:pt x="121157" y="251459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51459"/>
                  </a:lnTo>
                  <a:lnTo>
                    <a:pt x="484631" y="251459"/>
                  </a:lnTo>
                  <a:lnTo>
                    <a:pt x="242316" y="493775"/>
                  </a:lnTo>
                  <a:lnTo>
                    <a:pt x="0" y="25145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19038" y="3019805"/>
              <a:ext cx="2956560" cy="398145"/>
            </a:xfrm>
            <a:custGeom>
              <a:avLst/>
              <a:gdLst/>
              <a:ahLst/>
              <a:cxnLst/>
              <a:rect l="l" t="t" r="r" b="b"/>
              <a:pathLst>
                <a:path w="2956559" h="398145">
                  <a:moveTo>
                    <a:pt x="2890266" y="0"/>
                  </a:moveTo>
                  <a:lnTo>
                    <a:pt x="66294" y="0"/>
                  </a:lnTo>
                  <a:lnTo>
                    <a:pt x="40505" y="5214"/>
                  </a:lnTo>
                  <a:lnTo>
                    <a:pt x="19430" y="19430"/>
                  </a:lnTo>
                  <a:lnTo>
                    <a:pt x="5214" y="40505"/>
                  </a:lnTo>
                  <a:lnTo>
                    <a:pt x="0" y="66293"/>
                  </a:lnTo>
                  <a:lnTo>
                    <a:pt x="0" y="331469"/>
                  </a:lnTo>
                  <a:lnTo>
                    <a:pt x="5214" y="357258"/>
                  </a:lnTo>
                  <a:lnTo>
                    <a:pt x="19430" y="378332"/>
                  </a:lnTo>
                  <a:lnTo>
                    <a:pt x="40505" y="392549"/>
                  </a:lnTo>
                  <a:lnTo>
                    <a:pt x="66294" y="397763"/>
                  </a:lnTo>
                  <a:lnTo>
                    <a:pt x="2890266" y="397763"/>
                  </a:lnTo>
                  <a:lnTo>
                    <a:pt x="2916054" y="392549"/>
                  </a:lnTo>
                  <a:lnTo>
                    <a:pt x="2937129" y="378332"/>
                  </a:lnTo>
                  <a:lnTo>
                    <a:pt x="2951345" y="357258"/>
                  </a:lnTo>
                  <a:lnTo>
                    <a:pt x="2956560" y="331469"/>
                  </a:lnTo>
                  <a:lnTo>
                    <a:pt x="2956560" y="66293"/>
                  </a:lnTo>
                  <a:lnTo>
                    <a:pt x="2951345" y="40505"/>
                  </a:lnTo>
                  <a:lnTo>
                    <a:pt x="2937128" y="19430"/>
                  </a:lnTo>
                  <a:lnTo>
                    <a:pt x="2916054" y="5214"/>
                  </a:lnTo>
                  <a:lnTo>
                    <a:pt x="289026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19038" y="3019805"/>
              <a:ext cx="2956560" cy="398145"/>
            </a:xfrm>
            <a:custGeom>
              <a:avLst/>
              <a:gdLst/>
              <a:ahLst/>
              <a:cxnLst/>
              <a:rect l="l" t="t" r="r" b="b"/>
              <a:pathLst>
                <a:path w="2956559" h="398145">
                  <a:moveTo>
                    <a:pt x="0" y="66293"/>
                  </a:moveTo>
                  <a:lnTo>
                    <a:pt x="5214" y="40505"/>
                  </a:lnTo>
                  <a:lnTo>
                    <a:pt x="19430" y="19430"/>
                  </a:lnTo>
                  <a:lnTo>
                    <a:pt x="40505" y="5214"/>
                  </a:lnTo>
                  <a:lnTo>
                    <a:pt x="66294" y="0"/>
                  </a:lnTo>
                  <a:lnTo>
                    <a:pt x="2890266" y="0"/>
                  </a:lnTo>
                  <a:lnTo>
                    <a:pt x="2916054" y="5214"/>
                  </a:lnTo>
                  <a:lnTo>
                    <a:pt x="2937128" y="19430"/>
                  </a:lnTo>
                  <a:lnTo>
                    <a:pt x="2951345" y="40505"/>
                  </a:lnTo>
                  <a:lnTo>
                    <a:pt x="2956560" y="66293"/>
                  </a:lnTo>
                  <a:lnTo>
                    <a:pt x="2956560" y="331469"/>
                  </a:lnTo>
                  <a:lnTo>
                    <a:pt x="2951345" y="357258"/>
                  </a:lnTo>
                  <a:lnTo>
                    <a:pt x="2937129" y="378332"/>
                  </a:lnTo>
                  <a:lnTo>
                    <a:pt x="2916054" y="392549"/>
                  </a:lnTo>
                  <a:lnTo>
                    <a:pt x="2890266" y="397763"/>
                  </a:lnTo>
                  <a:lnTo>
                    <a:pt x="66294" y="397763"/>
                  </a:lnTo>
                  <a:lnTo>
                    <a:pt x="40505" y="392549"/>
                  </a:lnTo>
                  <a:lnTo>
                    <a:pt x="19430" y="378332"/>
                  </a:lnTo>
                  <a:lnTo>
                    <a:pt x="5214" y="357258"/>
                  </a:lnTo>
                  <a:lnTo>
                    <a:pt x="0" y="331469"/>
                  </a:lnTo>
                  <a:lnTo>
                    <a:pt x="0" y="66293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70854" y="2163317"/>
              <a:ext cx="2898775" cy="370840"/>
            </a:xfrm>
            <a:custGeom>
              <a:avLst/>
              <a:gdLst/>
              <a:ahLst/>
              <a:cxnLst/>
              <a:rect l="l" t="t" r="r" b="b"/>
              <a:pathLst>
                <a:path w="2898775" h="370839">
                  <a:moveTo>
                    <a:pt x="2836926" y="0"/>
                  </a:moveTo>
                  <a:lnTo>
                    <a:pt x="61722" y="0"/>
                  </a:lnTo>
                  <a:lnTo>
                    <a:pt x="37719" y="4857"/>
                  </a:lnTo>
                  <a:lnTo>
                    <a:pt x="18097" y="18097"/>
                  </a:lnTo>
                  <a:lnTo>
                    <a:pt x="4857" y="37718"/>
                  </a:lnTo>
                  <a:lnTo>
                    <a:pt x="0" y="61721"/>
                  </a:lnTo>
                  <a:lnTo>
                    <a:pt x="0" y="308609"/>
                  </a:lnTo>
                  <a:lnTo>
                    <a:pt x="4857" y="332612"/>
                  </a:lnTo>
                  <a:lnTo>
                    <a:pt x="18097" y="352234"/>
                  </a:lnTo>
                  <a:lnTo>
                    <a:pt x="37719" y="365474"/>
                  </a:lnTo>
                  <a:lnTo>
                    <a:pt x="61722" y="370331"/>
                  </a:lnTo>
                  <a:lnTo>
                    <a:pt x="2836926" y="370331"/>
                  </a:lnTo>
                  <a:lnTo>
                    <a:pt x="2860929" y="365474"/>
                  </a:lnTo>
                  <a:lnTo>
                    <a:pt x="2880550" y="352234"/>
                  </a:lnTo>
                  <a:lnTo>
                    <a:pt x="2893790" y="332612"/>
                  </a:lnTo>
                  <a:lnTo>
                    <a:pt x="2898648" y="308609"/>
                  </a:lnTo>
                  <a:lnTo>
                    <a:pt x="2898648" y="61721"/>
                  </a:lnTo>
                  <a:lnTo>
                    <a:pt x="2893790" y="37718"/>
                  </a:lnTo>
                  <a:lnTo>
                    <a:pt x="2880550" y="18097"/>
                  </a:lnTo>
                  <a:lnTo>
                    <a:pt x="2860929" y="4857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70854" y="2163317"/>
              <a:ext cx="2898775" cy="370840"/>
            </a:xfrm>
            <a:custGeom>
              <a:avLst/>
              <a:gdLst/>
              <a:ahLst/>
              <a:cxnLst/>
              <a:rect l="l" t="t" r="r" b="b"/>
              <a:pathLst>
                <a:path w="2898775" h="370839">
                  <a:moveTo>
                    <a:pt x="0" y="61721"/>
                  </a:moveTo>
                  <a:lnTo>
                    <a:pt x="4857" y="37718"/>
                  </a:lnTo>
                  <a:lnTo>
                    <a:pt x="18097" y="18097"/>
                  </a:lnTo>
                  <a:lnTo>
                    <a:pt x="37719" y="4857"/>
                  </a:lnTo>
                  <a:lnTo>
                    <a:pt x="61722" y="0"/>
                  </a:lnTo>
                  <a:lnTo>
                    <a:pt x="2836926" y="0"/>
                  </a:lnTo>
                  <a:lnTo>
                    <a:pt x="2860929" y="4857"/>
                  </a:lnTo>
                  <a:lnTo>
                    <a:pt x="2880550" y="18097"/>
                  </a:lnTo>
                  <a:lnTo>
                    <a:pt x="2893790" y="37718"/>
                  </a:lnTo>
                  <a:lnTo>
                    <a:pt x="2898648" y="61721"/>
                  </a:lnTo>
                  <a:lnTo>
                    <a:pt x="2898648" y="308609"/>
                  </a:lnTo>
                  <a:lnTo>
                    <a:pt x="2893790" y="332612"/>
                  </a:lnTo>
                  <a:lnTo>
                    <a:pt x="2880550" y="352234"/>
                  </a:lnTo>
                  <a:lnTo>
                    <a:pt x="2860929" y="365474"/>
                  </a:lnTo>
                  <a:lnTo>
                    <a:pt x="2836926" y="370331"/>
                  </a:lnTo>
                  <a:lnTo>
                    <a:pt x="61722" y="370331"/>
                  </a:lnTo>
                  <a:lnTo>
                    <a:pt x="37719" y="365474"/>
                  </a:lnTo>
                  <a:lnTo>
                    <a:pt x="18097" y="352234"/>
                  </a:lnTo>
                  <a:lnTo>
                    <a:pt x="4857" y="332612"/>
                  </a:lnTo>
                  <a:lnTo>
                    <a:pt x="0" y="308609"/>
                  </a:lnTo>
                  <a:lnTo>
                    <a:pt x="0" y="61721"/>
                  </a:lnTo>
                  <a:close/>
                </a:path>
              </a:pathLst>
            </a:custGeom>
            <a:ln w="259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047992" y="2174239"/>
            <a:ext cx="942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История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553265" y="2564828"/>
            <a:ext cx="3448050" cy="1908175"/>
            <a:chOff x="5553265" y="2564828"/>
            <a:chExt cx="3448050" cy="1908175"/>
          </a:xfrm>
        </p:grpSpPr>
        <p:sp>
          <p:nvSpPr>
            <p:cNvPr id="43" name="object 43"/>
            <p:cNvSpPr/>
            <p:nvPr/>
          </p:nvSpPr>
          <p:spPr>
            <a:xfrm>
              <a:off x="5558028" y="3845051"/>
              <a:ext cx="500380" cy="622935"/>
            </a:xfrm>
            <a:custGeom>
              <a:avLst/>
              <a:gdLst/>
              <a:ahLst/>
              <a:cxnLst/>
              <a:rect l="l" t="t" r="r" b="b"/>
              <a:pathLst>
                <a:path w="500379" h="622935">
                  <a:moveTo>
                    <a:pt x="0" y="0"/>
                  </a:moveTo>
                  <a:lnTo>
                    <a:pt x="499999" y="622808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64758" y="2577845"/>
              <a:ext cx="2923540" cy="393700"/>
            </a:xfrm>
            <a:custGeom>
              <a:avLst/>
              <a:gdLst/>
              <a:ahLst/>
              <a:cxnLst/>
              <a:rect l="l" t="t" r="r" b="b"/>
              <a:pathLst>
                <a:path w="2923540" h="393700">
                  <a:moveTo>
                    <a:pt x="2857499" y="0"/>
                  </a:moveTo>
                  <a:lnTo>
                    <a:pt x="65531" y="0"/>
                  </a:lnTo>
                  <a:lnTo>
                    <a:pt x="40022" y="5149"/>
                  </a:lnTo>
                  <a:lnTo>
                    <a:pt x="19192" y="19192"/>
                  </a:lnTo>
                  <a:lnTo>
                    <a:pt x="5149" y="40022"/>
                  </a:lnTo>
                  <a:lnTo>
                    <a:pt x="0" y="65531"/>
                  </a:lnTo>
                  <a:lnTo>
                    <a:pt x="0" y="327660"/>
                  </a:lnTo>
                  <a:lnTo>
                    <a:pt x="5149" y="353169"/>
                  </a:lnTo>
                  <a:lnTo>
                    <a:pt x="19192" y="373999"/>
                  </a:lnTo>
                  <a:lnTo>
                    <a:pt x="40022" y="388042"/>
                  </a:lnTo>
                  <a:lnTo>
                    <a:pt x="65531" y="393191"/>
                  </a:lnTo>
                  <a:lnTo>
                    <a:pt x="2857499" y="393191"/>
                  </a:lnTo>
                  <a:lnTo>
                    <a:pt x="2883009" y="388042"/>
                  </a:lnTo>
                  <a:lnTo>
                    <a:pt x="2903839" y="373999"/>
                  </a:lnTo>
                  <a:lnTo>
                    <a:pt x="2917882" y="353169"/>
                  </a:lnTo>
                  <a:lnTo>
                    <a:pt x="2923032" y="327660"/>
                  </a:lnTo>
                  <a:lnTo>
                    <a:pt x="2923032" y="65531"/>
                  </a:lnTo>
                  <a:lnTo>
                    <a:pt x="2917882" y="40022"/>
                  </a:lnTo>
                  <a:lnTo>
                    <a:pt x="2903839" y="19192"/>
                  </a:lnTo>
                  <a:lnTo>
                    <a:pt x="2883009" y="5149"/>
                  </a:lnTo>
                  <a:lnTo>
                    <a:pt x="2857499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64758" y="2577845"/>
              <a:ext cx="2923540" cy="393700"/>
            </a:xfrm>
            <a:custGeom>
              <a:avLst/>
              <a:gdLst/>
              <a:ahLst/>
              <a:cxnLst/>
              <a:rect l="l" t="t" r="r" b="b"/>
              <a:pathLst>
                <a:path w="2923540" h="393700">
                  <a:moveTo>
                    <a:pt x="0" y="65531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1" y="0"/>
                  </a:lnTo>
                  <a:lnTo>
                    <a:pt x="2857499" y="0"/>
                  </a:lnTo>
                  <a:lnTo>
                    <a:pt x="2883009" y="5149"/>
                  </a:lnTo>
                  <a:lnTo>
                    <a:pt x="2903839" y="19192"/>
                  </a:lnTo>
                  <a:lnTo>
                    <a:pt x="2917882" y="40022"/>
                  </a:lnTo>
                  <a:lnTo>
                    <a:pt x="2923032" y="65531"/>
                  </a:lnTo>
                  <a:lnTo>
                    <a:pt x="2923032" y="327660"/>
                  </a:lnTo>
                  <a:lnTo>
                    <a:pt x="2917882" y="353169"/>
                  </a:lnTo>
                  <a:lnTo>
                    <a:pt x="2903839" y="373999"/>
                  </a:lnTo>
                  <a:lnTo>
                    <a:pt x="2883009" y="388042"/>
                  </a:lnTo>
                  <a:lnTo>
                    <a:pt x="2857499" y="393191"/>
                  </a:lnTo>
                  <a:lnTo>
                    <a:pt x="65531" y="393191"/>
                  </a:lnTo>
                  <a:lnTo>
                    <a:pt x="40022" y="388042"/>
                  </a:lnTo>
                  <a:lnTo>
                    <a:pt x="19192" y="373999"/>
                  </a:lnTo>
                  <a:lnTo>
                    <a:pt x="5149" y="353169"/>
                  </a:lnTo>
                  <a:lnTo>
                    <a:pt x="0" y="327660"/>
                  </a:lnTo>
                  <a:lnTo>
                    <a:pt x="0" y="65531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599681" y="2599689"/>
            <a:ext cx="1854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Обществознание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553265" y="2768917"/>
            <a:ext cx="3448050" cy="1322070"/>
            <a:chOff x="5553265" y="2768917"/>
            <a:chExt cx="3448050" cy="1322070"/>
          </a:xfrm>
        </p:grpSpPr>
        <p:sp>
          <p:nvSpPr>
            <p:cNvPr id="48" name="object 48"/>
            <p:cNvSpPr/>
            <p:nvPr/>
          </p:nvSpPr>
          <p:spPr>
            <a:xfrm>
              <a:off x="5558028" y="2773679"/>
              <a:ext cx="506730" cy="1312545"/>
            </a:xfrm>
            <a:custGeom>
              <a:avLst/>
              <a:gdLst/>
              <a:ahLst/>
              <a:cxnLst/>
              <a:rect l="l" t="t" r="r" b="b"/>
              <a:pathLst>
                <a:path w="506729" h="1312545">
                  <a:moveTo>
                    <a:pt x="0" y="1072260"/>
                  </a:moveTo>
                  <a:lnTo>
                    <a:pt x="506730" y="0"/>
                  </a:lnTo>
                </a:path>
                <a:path w="506729" h="1312545">
                  <a:moveTo>
                    <a:pt x="0" y="1071371"/>
                  </a:moveTo>
                  <a:lnTo>
                    <a:pt x="467487" y="1312163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35802" y="3477005"/>
              <a:ext cx="2952115" cy="402590"/>
            </a:xfrm>
            <a:custGeom>
              <a:avLst/>
              <a:gdLst/>
              <a:ahLst/>
              <a:cxnLst/>
              <a:rect l="l" t="t" r="r" b="b"/>
              <a:pathLst>
                <a:path w="2952115" h="402589">
                  <a:moveTo>
                    <a:pt x="2884931" y="0"/>
                  </a:moveTo>
                  <a:lnTo>
                    <a:pt x="67056" y="0"/>
                  </a:lnTo>
                  <a:lnTo>
                    <a:pt x="40933" y="5262"/>
                  </a:lnTo>
                  <a:lnTo>
                    <a:pt x="19621" y="19621"/>
                  </a:lnTo>
                  <a:lnTo>
                    <a:pt x="5262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2" y="361402"/>
                  </a:lnTo>
                  <a:lnTo>
                    <a:pt x="19621" y="382714"/>
                  </a:lnTo>
                  <a:lnTo>
                    <a:pt x="40933" y="397073"/>
                  </a:lnTo>
                  <a:lnTo>
                    <a:pt x="67056" y="402336"/>
                  </a:lnTo>
                  <a:lnTo>
                    <a:pt x="2884931" y="402336"/>
                  </a:lnTo>
                  <a:lnTo>
                    <a:pt x="2911054" y="397073"/>
                  </a:lnTo>
                  <a:lnTo>
                    <a:pt x="2932366" y="382714"/>
                  </a:lnTo>
                  <a:lnTo>
                    <a:pt x="2946725" y="361402"/>
                  </a:lnTo>
                  <a:lnTo>
                    <a:pt x="2951988" y="335280"/>
                  </a:lnTo>
                  <a:lnTo>
                    <a:pt x="2951988" y="67056"/>
                  </a:lnTo>
                  <a:lnTo>
                    <a:pt x="2946725" y="40933"/>
                  </a:lnTo>
                  <a:lnTo>
                    <a:pt x="2932366" y="19621"/>
                  </a:lnTo>
                  <a:lnTo>
                    <a:pt x="2911054" y="5262"/>
                  </a:lnTo>
                  <a:lnTo>
                    <a:pt x="288493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35802" y="3477005"/>
              <a:ext cx="2952115" cy="402590"/>
            </a:xfrm>
            <a:custGeom>
              <a:avLst/>
              <a:gdLst/>
              <a:ahLst/>
              <a:cxnLst/>
              <a:rect l="l" t="t" r="r" b="b"/>
              <a:pathLst>
                <a:path w="2952115" h="402589">
                  <a:moveTo>
                    <a:pt x="0" y="67056"/>
                  </a:moveTo>
                  <a:lnTo>
                    <a:pt x="5262" y="40933"/>
                  </a:lnTo>
                  <a:lnTo>
                    <a:pt x="19621" y="19621"/>
                  </a:lnTo>
                  <a:lnTo>
                    <a:pt x="40933" y="5262"/>
                  </a:lnTo>
                  <a:lnTo>
                    <a:pt x="67056" y="0"/>
                  </a:lnTo>
                  <a:lnTo>
                    <a:pt x="2884931" y="0"/>
                  </a:lnTo>
                  <a:lnTo>
                    <a:pt x="2911054" y="5262"/>
                  </a:lnTo>
                  <a:lnTo>
                    <a:pt x="2932366" y="19621"/>
                  </a:lnTo>
                  <a:lnTo>
                    <a:pt x="2946725" y="40933"/>
                  </a:lnTo>
                  <a:lnTo>
                    <a:pt x="2951988" y="67056"/>
                  </a:lnTo>
                  <a:lnTo>
                    <a:pt x="2951988" y="335280"/>
                  </a:lnTo>
                  <a:lnTo>
                    <a:pt x="2946725" y="361402"/>
                  </a:lnTo>
                  <a:lnTo>
                    <a:pt x="2932366" y="382714"/>
                  </a:lnTo>
                  <a:lnTo>
                    <a:pt x="2911054" y="397073"/>
                  </a:lnTo>
                  <a:lnTo>
                    <a:pt x="2884931" y="402336"/>
                  </a:lnTo>
                  <a:lnTo>
                    <a:pt x="67056" y="402336"/>
                  </a:lnTo>
                  <a:lnTo>
                    <a:pt x="40933" y="397073"/>
                  </a:lnTo>
                  <a:lnTo>
                    <a:pt x="19621" y="382714"/>
                  </a:lnTo>
                  <a:lnTo>
                    <a:pt x="5262" y="361402"/>
                  </a:lnTo>
                  <a:lnTo>
                    <a:pt x="0" y="335280"/>
                  </a:lnTo>
                  <a:lnTo>
                    <a:pt x="0" y="67056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909561" y="2889732"/>
            <a:ext cx="1175385" cy="945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5420">
              <a:lnSpc>
                <a:spcPct val="150900"/>
              </a:lnSpc>
              <a:spcBef>
                <a:spcPts val="9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География Физика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012116" y="3910520"/>
            <a:ext cx="2992120" cy="353695"/>
            <a:chOff x="6012116" y="3910520"/>
            <a:chExt cx="2992120" cy="353695"/>
          </a:xfrm>
        </p:grpSpPr>
        <p:sp>
          <p:nvSpPr>
            <p:cNvPr id="53" name="object 53"/>
            <p:cNvSpPr/>
            <p:nvPr/>
          </p:nvSpPr>
          <p:spPr>
            <a:xfrm>
              <a:off x="6025133" y="3923537"/>
              <a:ext cx="2966085" cy="327660"/>
            </a:xfrm>
            <a:custGeom>
              <a:avLst/>
              <a:gdLst/>
              <a:ahLst/>
              <a:cxnLst/>
              <a:rect l="l" t="t" r="r" b="b"/>
              <a:pathLst>
                <a:path w="2966084" h="327660">
                  <a:moveTo>
                    <a:pt x="2911093" y="0"/>
                  </a:moveTo>
                  <a:lnTo>
                    <a:pt x="54610" y="0"/>
                  </a:lnTo>
                  <a:lnTo>
                    <a:pt x="33379" y="4300"/>
                  </a:lnTo>
                  <a:lnTo>
                    <a:pt x="16017" y="16017"/>
                  </a:lnTo>
                  <a:lnTo>
                    <a:pt x="4300" y="33379"/>
                  </a:lnTo>
                  <a:lnTo>
                    <a:pt x="0" y="54610"/>
                  </a:lnTo>
                  <a:lnTo>
                    <a:pt x="0" y="273050"/>
                  </a:lnTo>
                  <a:lnTo>
                    <a:pt x="4300" y="294280"/>
                  </a:lnTo>
                  <a:lnTo>
                    <a:pt x="16017" y="311642"/>
                  </a:lnTo>
                  <a:lnTo>
                    <a:pt x="33379" y="323359"/>
                  </a:lnTo>
                  <a:lnTo>
                    <a:pt x="54610" y="327660"/>
                  </a:lnTo>
                  <a:lnTo>
                    <a:pt x="2911093" y="327660"/>
                  </a:lnTo>
                  <a:lnTo>
                    <a:pt x="2932324" y="323359"/>
                  </a:lnTo>
                  <a:lnTo>
                    <a:pt x="2949686" y="311642"/>
                  </a:lnTo>
                  <a:lnTo>
                    <a:pt x="2961403" y="294280"/>
                  </a:lnTo>
                  <a:lnTo>
                    <a:pt x="2965704" y="273050"/>
                  </a:lnTo>
                  <a:lnTo>
                    <a:pt x="2965704" y="54610"/>
                  </a:lnTo>
                  <a:lnTo>
                    <a:pt x="2961403" y="33379"/>
                  </a:lnTo>
                  <a:lnTo>
                    <a:pt x="2949686" y="16017"/>
                  </a:lnTo>
                  <a:lnTo>
                    <a:pt x="2932324" y="4300"/>
                  </a:lnTo>
                  <a:lnTo>
                    <a:pt x="2911093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25133" y="3923537"/>
              <a:ext cx="2966085" cy="327660"/>
            </a:xfrm>
            <a:custGeom>
              <a:avLst/>
              <a:gdLst/>
              <a:ahLst/>
              <a:cxnLst/>
              <a:rect l="l" t="t" r="r" b="b"/>
              <a:pathLst>
                <a:path w="2966084" h="327660">
                  <a:moveTo>
                    <a:pt x="0" y="54610"/>
                  </a:moveTo>
                  <a:lnTo>
                    <a:pt x="4300" y="33379"/>
                  </a:lnTo>
                  <a:lnTo>
                    <a:pt x="16017" y="16017"/>
                  </a:lnTo>
                  <a:lnTo>
                    <a:pt x="33379" y="4300"/>
                  </a:lnTo>
                  <a:lnTo>
                    <a:pt x="54610" y="0"/>
                  </a:lnTo>
                  <a:lnTo>
                    <a:pt x="2911093" y="0"/>
                  </a:lnTo>
                  <a:lnTo>
                    <a:pt x="2932324" y="4300"/>
                  </a:lnTo>
                  <a:lnTo>
                    <a:pt x="2949686" y="16017"/>
                  </a:lnTo>
                  <a:lnTo>
                    <a:pt x="2961403" y="33379"/>
                  </a:lnTo>
                  <a:lnTo>
                    <a:pt x="2965704" y="54610"/>
                  </a:lnTo>
                  <a:lnTo>
                    <a:pt x="2965704" y="273050"/>
                  </a:lnTo>
                  <a:lnTo>
                    <a:pt x="2961403" y="294280"/>
                  </a:lnTo>
                  <a:lnTo>
                    <a:pt x="2949686" y="311642"/>
                  </a:lnTo>
                  <a:lnTo>
                    <a:pt x="2932324" y="323359"/>
                  </a:lnTo>
                  <a:lnTo>
                    <a:pt x="2911093" y="327660"/>
                  </a:lnTo>
                  <a:lnTo>
                    <a:pt x="54610" y="327660"/>
                  </a:lnTo>
                  <a:lnTo>
                    <a:pt x="33379" y="323359"/>
                  </a:lnTo>
                  <a:lnTo>
                    <a:pt x="16017" y="311642"/>
                  </a:lnTo>
                  <a:lnTo>
                    <a:pt x="4300" y="294280"/>
                  </a:lnTo>
                  <a:lnTo>
                    <a:pt x="0" y="273050"/>
                  </a:lnTo>
                  <a:lnTo>
                    <a:pt x="0" y="5461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128509" y="3912818"/>
            <a:ext cx="7607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44060"/>
                </a:solidFill>
                <a:latin typeface="Times New Roman"/>
                <a:cs typeface="Times New Roman"/>
              </a:rPr>
              <a:t>Химия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35279" y="3212591"/>
            <a:ext cx="10480675" cy="2967355"/>
            <a:chOff x="335279" y="3212591"/>
            <a:chExt cx="10480675" cy="2967355"/>
          </a:xfrm>
        </p:grpSpPr>
        <p:pic>
          <p:nvPicPr>
            <p:cNvPr id="57" name="object 5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79" y="3918203"/>
              <a:ext cx="2208276" cy="220827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558027" y="3217163"/>
              <a:ext cx="460375" cy="628650"/>
            </a:xfrm>
            <a:custGeom>
              <a:avLst/>
              <a:gdLst/>
              <a:ahLst/>
              <a:cxnLst/>
              <a:rect l="l" t="t" r="r" b="b"/>
              <a:pathLst>
                <a:path w="460375" h="628650">
                  <a:moveTo>
                    <a:pt x="0" y="628142"/>
                  </a:moveTo>
                  <a:lnTo>
                    <a:pt x="459994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36947" y="5655563"/>
              <a:ext cx="6278880" cy="524510"/>
            </a:xfrm>
            <a:custGeom>
              <a:avLst/>
              <a:gdLst/>
              <a:ahLst/>
              <a:cxnLst/>
              <a:rect l="l" t="t" r="r" b="b"/>
              <a:pathLst>
                <a:path w="6278880" h="524510">
                  <a:moveTo>
                    <a:pt x="6191504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6191504" y="524256"/>
                  </a:lnTo>
                  <a:lnTo>
                    <a:pt x="6225516" y="517390"/>
                  </a:lnTo>
                  <a:lnTo>
                    <a:pt x="6253289" y="498665"/>
                  </a:lnTo>
                  <a:lnTo>
                    <a:pt x="6272014" y="470892"/>
                  </a:lnTo>
                  <a:lnTo>
                    <a:pt x="6278880" y="436880"/>
                  </a:lnTo>
                  <a:lnTo>
                    <a:pt x="6278880" y="87376"/>
                  </a:lnTo>
                  <a:lnTo>
                    <a:pt x="6272014" y="53363"/>
                  </a:lnTo>
                  <a:lnTo>
                    <a:pt x="6253289" y="25590"/>
                  </a:lnTo>
                  <a:lnTo>
                    <a:pt x="6225516" y="6865"/>
                  </a:lnTo>
                  <a:lnTo>
                    <a:pt x="6191504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878451" y="5686755"/>
            <a:ext cx="56070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5080" indent="-483234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ВАЖНО!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Аудитория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должна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быть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оснащена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техническим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средством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выполнения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задания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аудированию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формате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mp3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14764" y="2651886"/>
            <a:ext cx="16675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урока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по 45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минут</a:t>
            </a:r>
            <a:endParaRPr sz="1400">
              <a:latin typeface="Times New Roman"/>
              <a:cs typeface="Times New Roman"/>
            </a:endParaRPr>
          </a:p>
          <a:p>
            <a:pPr marL="286385" marR="279400" indent="-635"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(c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перерывом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10</a:t>
            </a:r>
            <a:r>
              <a:rPr sz="1400" b="1" i="1" spc="-1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минут</a:t>
            </a:r>
            <a:r>
              <a:rPr sz="1400" b="1" i="1" spc="-2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spc="-25" dirty="0">
                <a:solidFill>
                  <a:srgbClr val="0E6899"/>
                </a:solidFill>
                <a:latin typeface="Times New Roman"/>
                <a:cs typeface="Times New Roman"/>
              </a:rPr>
              <a:t>или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в</a:t>
            </a:r>
            <a:r>
              <a:rPr sz="1400" b="1" i="1" spc="-2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течение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0E6899"/>
                </a:solidFill>
                <a:latin typeface="Times New Roman"/>
                <a:cs typeface="Times New Roman"/>
              </a:rPr>
              <a:t>двух</a:t>
            </a:r>
            <a:r>
              <a:rPr sz="1400" b="1" i="1" spc="-5" dirty="0">
                <a:solidFill>
                  <a:srgbClr val="0E6899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0E6899"/>
                </a:solidFill>
                <a:latin typeface="Times New Roman"/>
                <a:cs typeface="Times New Roman"/>
              </a:rPr>
              <a:t>дней)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4563" y="203369"/>
            <a:ext cx="9857079" cy="908242"/>
            <a:chOff x="1464563" y="203369"/>
            <a:chExt cx="9857079" cy="90824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36759" y="203369"/>
              <a:ext cx="1084883" cy="9082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4563" y="260591"/>
              <a:ext cx="8804148" cy="551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415" y="219481"/>
              <a:ext cx="8200644" cy="7208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807" y="288035"/>
              <a:ext cx="8714232" cy="4617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1808" y="288035"/>
            <a:ext cx="8714740" cy="4622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04517B"/>
                </a:solidFill>
              </a:rPr>
              <a:t>Особенности</a:t>
            </a:r>
            <a:r>
              <a:rPr sz="2400" spc="-7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проведения</a:t>
            </a:r>
            <a:r>
              <a:rPr sz="2400" spc="-5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ВПР</a:t>
            </a:r>
            <a:r>
              <a:rPr sz="2400" spc="-7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</a:t>
            </a:r>
            <a:r>
              <a:rPr sz="2400" spc="-5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2024/2025</a:t>
            </a:r>
            <a:r>
              <a:rPr sz="2400" spc="-7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учебном</a:t>
            </a:r>
            <a:r>
              <a:rPr sz="2400" spc="-70" dirty="0">
                <a:solidFill>
                  <a:srgbClr val="04517B"/>
                </a:solidFill>
              </a:rPr>
              <a:t> </a:t>
            </a:r>
            <a:r>
              <a:rPr sz="2400" spc="-20" dirty="0">
                <a:solidFill>
                  <a:srgbClr val="04517B"/>
                </a:solidFill>
              </a:rPr>
              <a:t>году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564635" y="888491"/>
            <a:ext cx="4608830" cy="576580"/>
          </a:xfrm>
          <a:custGeom>
            <a:avLst/>
            <a:gdLst/>
            <a:ahLst/>
            <a:cxnLst/>
            <a:rect l="l" t="t" r="r" b="b"/>
            <a:pathLst>
              <a:path w="4608830" h="576580">
                <a:moveTo>
                  <a:pt x="4512564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1"/>
                </a:lnTo>
                <a:lnTo>
                  <a:pt x="0" y="480059"/>
                </a:lnTo>
                <a:lnTo>
                  <a:pt x="7536" y="517457"/>
                </a:lnTo>
                <a:lnTo>
                  <a:pt x="28098" y="547973"/>
                </a:lnTo>
                <a:lnTo>
                  <a:pt x="58614" y="568535"/>
                </a:lnTo>
                <a:lnTo>
                  <a:pt x="96012" y="576071"/>
                </a:lnTo>
                <a:lnTo>
                  <a:pt x="4512564" y="576071"/>
                </a:lnTo>
                <a:lnTo>
                  <a:pt x="4549961" y="568535"/>
                </a:lnTo>
                <a:lnTo>
                  <a:pt x="4580477" y="547973"/>
                </a:lnTo>
                <a:lnTo>
                  <a:pt x="4601039" y="517457"/>
                </a:lnTo>
                <a:lnTo>
                  <a:pt x="4608575" y="480059"/>
                </a:lnTo>
                <a:lnTo>
                  <a:pt x="4608575" y="96011"/>
                </a:lnTo>
                <a:lnTo>
                  <a:pt x="4601039" y="58614"/>
                </a:lnTo>
                <a:lnTo>
                  <a:pt x="4580477" y="28098"/>
                </a:lnTo>
                <a:lnTo>
                  <a:pt x="4549961" y="7536"/>
                </a:lnTo>
                <a:lnTo>
                  <a:pt x="4512564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66700" y="2336304"/>
            <a:ext cx="5581015" cy="995680"/>
            <a:chOff x="266700" y="2336304"/>
            <a:chExt cx="5581015" cy="9956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00" y="2377427"/>
              <a:ext cx="5580888" cy="8168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5463" y="2336304"/>
              <a:ext cx="4081272" cy="9951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944" y="2404871"/>
              <a:ext cx="5490972" cy="7269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3944" y="2404871"/>
              <a:ext cx="5491480" cy="727075"/>
            </a:xfrm>
            <a:custGeom>
              <a:avLst/>
              <a:gdLst/>
              <a:ahLst/>
              <a:cxnLst/>
              <a:rect l="l" t="t" r="r" b="b"/>
              <a:pathLst>
                <a:path w="5491480" h="727075">
                  <a:moveTo>
                    <a:pt x="121157" y="0"/>
                  </a:moveTo>
                  <a:lnTo>
                    <a:pt x="5369814" y="0"/>
                  </a:lnTo>
                  <a:lnTo>
                    <a:pt x="5416980" y="9519"/>
                  </a:lnTo>
                  <a:lnTo>
                    <a:pt x="5455491" y="35480"/>
                  </a:lnTo>
                  <a:lnTo>
                    <a:pt x="5481452" y="73991"/>
                  </a:lnTo>
                  <a:lnTo>
                    <a:pt x="5490972" y="121158"/>
                  </a:lnTo>
                  <a:lnTo>
                    <a:pt x="5490972" y="726948"/>
                  </a:lnTo>
                  <a:lnTo>
                    <a:pt x="0" y="726948"/>
                  </a:lnTo>
                  <a:lnTo>
                    <a:pt x="0" y="121158"/>
                  </a:lnTo>
                  <a:lnTo>
                    <a:pt x="9520" y="73991"/>
                  </a:lnTo>
                  <a:lnTo>
                    <a:pt x="35485" y="35480"/>
                  </a:lnTo>
                  <a:lnTo>
                    <a:pt x="73996" y="9519"/>
                  </a:lnTo>
                  <a:lnTo>
                    <a:pt x="121157" y="0"/>
                  </a:lnTo>
                  <a:close/>
                </a:path>
              </a:pathLst>
            </a:custGeom>
            <a:ln w="914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88516" y="2401950"/>
            <a:ext cx="37369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80645" algn="l"/>
                <a:tab pos="299085" algn="l"/>
              </a:tabLst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	Выходить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за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рамки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учебных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занятий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(проводить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ВПР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после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уроков,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а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также</a:t>
            </a:r>
            <a:endParaRPr sz="1600">
              <a:latin typeface="Times New Roman"/>
              <a:cs typeface="Times New Roman"/>
            </a:endParaRPr>
          </a:p>
          <a:p>
            <a:pPr marL="791210">
              <a:lnSpc>
                <a:spcPct val="100000"/>
              </a:lnSpc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каникулярное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время)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3172" y="3215627"/>
            <a:ext cx="5651500" cy="2383790"/>
            <a:chOff x="233172" y="3215627"/>
            <a:chExt cx="5651500" cy="238379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608" y="3215627"/>
              <a:ext cx="5591556" cy="11902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452" y="3247643"/>
              <a:ext cx="5137404" cy="12390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9852" y="3243071"/>
              <a:ext cx="5501640" cy="11003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9852" y="3243071"/>
              <a:ext cx="5501640" cy="1100455"/>
            </a:xfrm>
            <a:custGeom>
              <a:avLst/>
              <a:gdLst/>
              <a:ahLst/>
              <a:cxnLst/>
              <a:rect l="l" t="t" r="r" b="b"/>
              <a:pathLst>
                <a:path w="5501640" h="1100454">
                  <a:moveTo>
                    <a:pt x="183388" y="0"/>
                  </a:moveTo>
                  <a:lnTo>
                    <a:pt x="5318252" y="0"/>
                  </a:lnTo>
                  <a:lnTo>
                    <a:pt x="5366981" y="6555"/>
                  </a:lnTo>
                  <a:lnTo>
                    <a:pt x="5410783" y="25051"/>
                  </a:lnTo>
                  <a:lnTo>
                    <a:pt x="5447903" y="53736"/>
                  </a:lnTo>
                  <a:lnTo>
                    <a:pt x="5476588" y="90856"/>
                  </a:lnTo>
                  <a:lnTo>
                    <a:pt x="5495084" y="134658"/>
                  </a:lnTo>
                  <a:lnTo>
                    <a:pt x="5501640" y="183387"/>
                  </a:lnTo>
                  <a:lnTo>
                    <a:pt x="5501640" y="1100327"/>
                  </a:lnTo>
                  <a:lnTo>
                    <a:pt x="0" y="1100327"/>
                  </a:lnTo>
                  <a:lnTo>
                    <a:pt x="0" y="183387"/>
                  </a:lnTo>
                  <a:lnTo>
                    <a:pt x="6550" y="134658"/>
                  </a:lnTo>
                  <a:lnTo>
                    <a:pt x="25037" y="90856"/>
                  </a:lnTo>
                  <a:lnTo>
                    <a:pt x="53713" y="53736"/>
                  </a:lnTo>
                  <a:lnTo>
                    <a:pt x="90828" y="25051"/>
                  </a:lnTo>
                  <a:lnTo>
                    <a:pt x="134636" y="6555"/>
                  </a:lnTo>
                  <a:lnTo>
                    <a:pt x="183388" y="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172" y="4364735"/>
              <a:ext cx="5650992" cy="11171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7764" y="4360163"/>
              <a:ext cx="5305044" cy="12390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0416" y="4392167"/>
              <a:ext cx="5561076" cy="10271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80416" y="4392167"/>
              <a:ext cx="5561330" cy="1027430"/>
            </a:xfrm>
            <a:custGeom>
              <a:avLst/>
              <a:gdLst/>
              <a:ahLst/>
              <a:cxnLst/>
              <a:rect l="l" t="t" r="r" b="b"/>
              <a:pathLst>
                <a:path w="5561330" h="1027429">
                  <a:moveTo>
                    <a:pt x="171196" y="0"/>
                  </a:moveTo>
                  <a:lnTo>
                    <a:pt x="5389880" y="0"/>
                  </a:lnTo>
                  <a:lnTo>
                    <a:pt x="5435369" y="6119"/>
                  </a:lnTo>
                  <a:lnTo>
                    <a:pt x="5476258" y="23386"/>
                  </a:lnTo>
                  <a:lnTo>
                    <a:pt x="5510911" y="50164"/>
                  </a:lnTo>
                  <a:lnTo>
                    <a:pt x="5537689" y="84817"/>
                  </a:lnTo>
                  <a:lnTo>
                    <a:pt x="5554956" y="125706"/>
                  </a:lnTo>
                  <a:lnTo>
                    <a:pt x="5561076" y="171195"/>
                  </a:lnTo>
                  <a:lnTo>
                    <a:pt x="5561076" y="1027175"/>
                  </a:lnTo>
                  <a:lnTo>
                    <a:pt x="0" y="1027175"/>
                  </a:lnTo>
                  <a:lnTo>
                    <a:pt x="0" y="171195"/>
                  </a:lnTo>
                  <a:lnTo>
                    <a:pt x="6115" y="125706"/>
                  </a:lnTo>
                  <a:lnTo>
                    <a:pt x="23372" y="84817"/>
                  </a:lnTo>
                  <a:lnTo>
                    <a:pt x="50141" y="50164"/>
                  </a:lnTo>
                  <a:lnTo>
                    <a:pt x="84788" y="23386"/>
                  </a:lnTo>
                  <a:lnTo>
                    <a:pt x="125684" y="6119"/>
                  </a:lnTo>
                  <a:lnTo>
                    <a:pt x="171196" y="0"/>
                  </a:lnTo>
                  <a:close/>
                </a:path>
              </a:pathLst>
            </a:custGeom>
            <a:ln w="914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0265" y="3313938"/>
            <a:ext cx="5022215" cy="2112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70485" indent="-25146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24180" algn="l"/>
                <a:tab pos="459740" algn="l"/>
              </a:tabLst>
            </a:pPr>
            <a:r>
              <a:rPr sz="1600" dirty="0">
                <a:solidFill>
                  <a:srgbClr val="17375E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Назначать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организатором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аудитории</a:t>
            </a:r>
            <a:r>
              <a:rPr sz="1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учителя, преподающего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предмет,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которому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проводится</a:t>
            </a:r>
            <a:endParaRPr sz="1600">
              <a:latin typeface="Times New Roman"/>
              <a:cs typeface="Times New Roman"/>
            </a:endParaRPr>
          </a:p>
          <a:p>
            <a:pPr marL="1090295" marR="868680" indent="129539">
              <a:lnSpc>
                <a:spcPct val="100000"/>
              </a:lnSpc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проверочная</a:t>
            </a:r>
            <a:r>
              <a:rPr sz="1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работа,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учителя, преподающего</a:t>
            </a:r>
            <a:r>
              <a:rPr sz="16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данном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классе</a:t>
            </a:r>
            <a:endParaRPr sz="1600">
              <a:latin typeface="Times New Roman"/>
              <a:cs typeface="Times New Roman"/>
            </a:endParaRPr>
          </a:p>
          <a:p>
            <a:pPr marL="527685" marR="522605" lvl="1" indent="582295">
              <a:lnSpc>
                <a:spcPct val="100000"/>
              </a:lnSpc>
              <a:spcBef>
                <a:spcPts val="1070"/>
              </a:spcBef>
              <a:buFont typeface="Wingdings"/>
              <a:buChar char=""/>
              <a:tabLst>
                <a:tab pos="1109980" algn="l"/>
              </a:tabLst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Выполнять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работу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другой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день,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если</a:t>
            </a:r>
            <a:r>
              <a:rPr sz="16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день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проведения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ВПР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обучающийся</a:t>
            </a:r>
            <a:endParaRPr sz="1600">
              <a:latin typeface="Times New Roman"/>
              <a:cs typeface="Times New Roman"/>
            </a:endParaRPr>
          </a:p>
          <a:p>
            <a:pPr marL="767080">
              <a:lnSpc>
                <a:spcPct val="100000"/>
              </a:lnSpc>
            </a:pP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отсутствовал</a:t>
            </a:r>
            <a:r>
              <a:rPr sz="16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6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какой-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либо</a:t>
            </a:r>
            <a:r>
              <a:rPr sz="16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причине.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Повторное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выполнение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работы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ПРЕДУСМОТРЕНО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!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93308" y="2325636"/>
            <a:ext cx="5297805" cy="1018540"/>
            <a:chOff x="5893308" y="2325636"/>
            <a:chExt cx="5297805" cy="101854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3308" y="2325636"/>
              <a:ext cx="5297424" cy="9387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64580" y="2348496"/>
              <a:ext cx="4806696" cy="9951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40552" y="2353055"/>
              <a:ext cx="5207508" cy="84886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40552" y="2353055"/>
              <a:ext cx="5207635" cy="848994"/>
            </a:xfrm>
            <a:custGeom>
              <a:avLst/>
              <a:gdLst/>
              <a:ahLst/>
              <a:cxnLst/>
              <a:rect l="l" t="t" r="r" b="b"/>
              <a:pathLst>
                <a:path w="5207634" h="848994">
                  <a:moveTo>
                    <a:pt x="141477" y="0"/>
                  </a:moveTo>
                  <a:lnTo>
                    <a:pt x="5066030" y="0"/>
                  </a:lnTo>
                  <a:lnTo>
                    <a:pt x="5110736" y="7215"/>
                  </a:lnTo>
                  <a:lnTo>
                    <a:pt x="5149571" y="27306"/>
                  </a:lnTo>
                  <a:lnTo>
                    <a:pt x="5180201" y="57936"/>
                  </a:lnTo>
                  <a:lnTo>
                    <a:pt x="5200292" y="96771"/>
                  </a:lnTo>
                  <a:lnTo>
                    <a:pt x="5207508" y="141477"/>
                  </a:lnTo>
                  <a:lnTo>
                    <a:pt x="5207508" y="848867"/>
                  </a:lnTo>
                  <a:lnTo>
                    <a:pt x="0" y="848867"/>
                  </a:lnTo>
                  <a:lnTo>
                    <a:pt x="0" y="141477"/>
                  </a:lnTo>
                  <a:lnTo>
                    <a:pt x="7215" y="96771"/>
                  </a:lnTo>
                  <a:lnTo>
                    <a:pt x="27306" y="57936"/>
                  </a:lnTo>
                  <a:lnTo>
                    <a:pt x="57936" y="27306"/>
                  </a:lnTo>
                  <a:lnTo>
                    <a:pt x="96771" y="7215"/>
                  </a:lnTo>
                  <a:lnTo>
                    <a:pt x="141477" y="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17107" y="2414142"/>
            <a:ext cx="44589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769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620395" algn="l"/>
              </a:tabLst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Передавать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варианты</a:t>
            </a:r>
            <a:r>
              <a:rPr sz="1600" b="1" spc="-7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ВПР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учителям, обучающимся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иным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лицам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для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ознакомления</a:t>
            </a:r>
            <a:endParaRPr sz="160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предварительного</a:t>
            </a:r>
            <a:r>
              <a:rPr sz="1600" b="1" spc="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их</a:t>
            </a:r>
            <a:r>
              <a:rPr sz="1600" b="1" spc="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прорешивания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893308" y="3294875"/>
            <a:ext cx="5297805" cy="814069"/>
            <a:chOff x="5893308" y="3294875"/>
            <a:chExt cx="5297805" cy="814069"/>
          </a:xfrm>
        </p:grpSpPr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3308" y="3294875"/>
              <a:ext cx="5297424" cy="7803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02096" y="3357359"/>
              <a:ext cx="4879848" cy="7513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40552" y="3322319"/>
              <a:ext cx="5207508" cy="69037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940552" y="3322319"/>
              <a:ext cx="5207635" cy="690880"/>
            </a:xfrm>
            <a:custGeom>
              <a:avLst/>
              <a:gdLst/>
              <a:ahLst/>
              <a:cxnLst/>
              <a:rect l="l" t="t" r="r" b="b"/>
              <a:pathLst>
                <a:path w="5207634" h="690879">
                  <a:moveTo>
                    <a:pt x="115062" y="0"/>
                  </a:moveTo>
                  <a:lnTo>
                    <a:pt x="5092446" y="0"/>
                  </a:lnTo>
                  <a:lnTo>
                    <a:pt x="5137213" y="9048"/>
                  </a:lnTo>
                  <a:lnTo>
                    <a:pt x="5173789" y="33718"/>
                  </a:lnTo>
                  <a:lnTo>
                    <a:pt x="5198459" y="70294"/>
                  </a:lnTo>
                  <a:lnTo>
                    <a:pt x="5207508" y="115061"/>
                  </a:lnTo>
                  <a:lnTo>
                    <a:pt x="5207508" y="690371"/>
                  </a:lnTo>
                  <a:lnTo>
                    <a:pt x="0" y="690371"/>
                  </a:lnTo>
                  <a:lnTo>
                    <a:pt x="0" y="115061"/>
                  </a:lnTo>
                  <a:lnTo>
                    <a:pt x="9048" y="70294"/>
                  </a:lnTo>
                  <a:lnTo>
                    <a:pt x="33718" y="33718"/>
                  </a:lnTo>
                  <a:lnTo>
                    <a:pt x="70294" y="9048"/>
                  </a:lnTo>
                  <a:lnTo>
                    <a:pt x="115062" y="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945123" y="3422395"/>
            <a:ext cx="51987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0975" indent="-28638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1450975" algn="l"/>
              </a:tabLst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Подсказывать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передавать</a:t>
            </a:r>
            <a:endParaRPr sz="1600">
              <a:latin typeface="Times New Roman"/>
              <a:cs typeface="Times New Roman"/>
            </a:endParaRPr>
          </a:p>
          <a:p>
            <a:pPr marL="321310">
              <a:lnSpc>
                <a:spcPct val="100000"/>
              </a:lnSpc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ответы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обучающимся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ходе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выполнения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работы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934455" y="5117591"/>
            <a:ext cx="5268595" cy="1239520"/>
            <a:chOff x="5934455" y="5117591"/>
            <a:chExt cx="5268595" cy="1239520"/>
          </a:xfrm>
        </p:grpSpPr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34455" y="5137403"/>
              <a:ext cx="5268467" cy="10881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19799" y="5117591"/>
              <a:ext cx="5160263" cy="12390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81699" y="5164835"/>
              <a:ext cx="5178552" cy="99821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981699" y="5164835"/>
              <a:ext cx="5179060" cy="998219"/>
            </a:xfrm>
            <a:custGeom>
              <a:avLst/>
              <a:gdLst/>
              <a:ahLst/>
              <a:cxnLst/>
              <a:rect l="l" t="t" r="r" b="b"/>
              <a:pathLst>
                <a:path w="5179059" h="998220">
                  <a:moveTo>
                    <a:pt x="166370" y="0"/>
                  </a:moveTo>
                  <a:lnTo>
                    <a:pt x="5012182" y="0"/>
                  </a:lnTo>
                  <a:lnTo>
                    <a:pt x="5056387" y="5942"/>
                  </a:lnTo>
                  <a:lnTo>
                    <a:pt x="5096124" y="22714"/>
                  </a:lnTo>
                  <a:lnTo>
                    <a:pt x="5129799" y="48728"/>
                  </a:lnTo>
                  <a:lnTo>
                    <a:pt x="5155823" y="82399"/>
                  </a:lnTo>
                  <a:lnTo>
                    <a:pt x="5172604" y="122141"/>
                  </a:lnTo>
                  <a:lnTo>
                    <a:pt x="5178552" y="166370"/>
                  </a:lnTo>
                  <a:lnTo>
                    <a:pt x="5178552" y="998219"/>
                  </a:lnTo>
                  <a:lnTo>
                    <a:pt x="0" y="998219"/>
                  </a:lnTo>
                  <a:lnTo>
                    <a:pt x="0" y="166370"/>
                  </a:lnTo>
                  <a:lnTo>
                    <a:pt x="5947" y="122141"/>
                  </a:lnTo>
                  <a:lnTo>
                    <a:pt x="22728" y="82399"/>
                  </a:lnTo>
                  <a:lnTo>
                    <a:pt x="48752" y="48728"/>
                  </a:lnTo>
                  <a:lnTo>
                    <a:pt x="82427" y="22714"/>
                  </a:lnTo>
                  <a:lnTo>
                    <a:pt x="122164" y="5942"/>
                  </a:lnTo>
                  <a:lnTo>
                    <a:pt x="166370" y="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162802" y="5183225"/>
            <a:ext cx="48171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34010" algn="l"/>
              </a:tabLst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Нарушать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объективность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при</a:t>
            </a:r>
            <a:r>
              <a:rPr sz="1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оценивании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работ 	обучающихся</a:t>
            </a:r>
            <a:r>
              <a:rPr sz="1600" b="1" spc="-7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(дописывать,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исправлять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ответы,</a:t>
            </a:r>
            <a:endParaRPr sz="1600">
              <a:latin typeface="Times New Roman"/>
              <a:cs typeface="Times New Roman"/>
            </a:endParaRPr>
          </a:p>
          <a:p>
            <a:pPr marL="294005" algn="ctr">
              <a:lnSpc>
                <a:spcPct val="100000"/>
              </a:lnSpc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вносить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форму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сбора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результатов</a:t>
            </a:r>
            <a:endParaRPr sz="1600">
              <a:latin typeface="Times New Roman"/>
              <a:cs typeface="Times New Roman"/>
            </a:endParaRPr>
          </a:p>
          <a:p>
            <a:pPr marL="290195" algn="ctr">
              <a:lnSpc>
                <a:spcPct val="100000"/>
              </a:lnSpc>
            </a:pP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недостоверные</a:t>
            </a:r>
            <a:r>
              <a:rPr sz="1600" b="1" spc="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баллы)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913120" y="4082770"/>
            <a:ext cx="5297805" cy="1082675"/>
            <a:chOff x="5913120" y="4082770"/>
            <a:chExt cx="5297805" cy="1082675"/>
          </a:xfrm>
        </p:grpSpPr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13120" y="4082770"/>
              <a:ext cx="5297424" cy="106072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02096" y="4169676"/>
              <a:ext cx="4980432" cy="99515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60364" y="4110227"/>
              <a:ext cx="5207508" cy="97078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960364" y="4110227"/>
              <a:ext cx="5207635" cy="970915"/>
            </a:xfrm>
            <a:custGeom>
              <a:avLst/>
              <a:gdLst/>
              <a:ahLst/>
              <a:cxnLst/>
              <a:rect l="l" t="t" r="r" b="b"/>
              <a:pathLst>
                <a:path w="5207634" h="970914">
                  <a:moveTo>
                    <a:pt x="161798" y="0"/>
                  </a:moveTo>
                  <a:lnTo>
                    <a:pt x="5045710" y="0"/>
                  </a:lnTo>
                  <a:lnTo>
                    <a:pt x="5088739" y="5776"/>
                  </a:lnTo>
                  <a:lnTo>
                    <a:pt x="5127394" y="22079"/>
                  </a:lnTo>
                  <a:lnTo>
                    <a:pt x="5160137" y="47371"/>
                  </a:lnTo>
                  <a:lnTo>
                    <a:pt x="5185428" y="80113"/>
                  </a:lnTo>
                  <a:lnTo>
                    <a:pt x="5201731" y="118768"/>
                  </a:lnTo>
                  <a:lnTo>
                    <a:pt x="5207508" y="161798"/>
                  </a:lnTo>
                  <a:lnTo>
                    <a:pt x="5207508" y="970788"/>
                  </a:lnTo>
                  <a:lnTo>
                    <a:pt x="0" y="970788"/>
                  </a:lnTo>
                  <a:lnTo>
                    <a:pt x="0" y="161798"/>
                  </a:lnTo>
                  <a:lnTo>
                    <a:pt x="5776" y="118768"/>
                  </a:lnTo>
                  <a:lnTo>
                    <a:pt x="22079" y="80113"/>
                  </a:lnTo>
                  <a:lnTo>
                    <a:pt x="47370" y="47371"/>
                  </a:lnTo>
                  <a:lnTo>
                    <a:pt x="80113" y="22079"/>
                  </a:lnTo>
                  <a:lnTo>
                    <a:pt x="118768" y="5776"/>
                  </a:lnTo>
                  <a:lnTo>
                    <a:pt x="161798" y="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67824" y="4235576"/>
            <a:ext cx="51930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215" marR="27495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923290" algn="l"/>
              </a:tabLst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Оценивать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обучающихся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результатам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ВПР, 	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если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это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не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закреплено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локальными</a:t>
            </a:r>
            <a:endParaRPr sz="1600">
              <a:latin typeface="Times New Roman"/>
              <a:cs typeface="Times New Roman"/>
            </a:endParaRPr>
          </a:p>
          <a:p>
            <a:pPr marL="1334770">
              <a:lnSpc>
                <a:spcPct val="100000"/>
              </a:lnSpc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нормативными</a:t>
            </a:r>
            <a:r>
              <a:rPr sz="1600" b="1" spc="-7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актами</a:t>
            </a:r>
            <a:r>
              <a:rPr sz="1600" b="1" spc="-8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ОО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33172" y="5490971"/>
            <a:ext cx="5599430" cy="791210"/>
            <a:chOff x="233172" y="5490971"/>
            <a:chExt cx="5599430" cy="791210"/>
          </a:xfrm>
        </p:grpSpPr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3172" y="5490971"/>
              <a:ext cx="5599176" cy="7376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5676" y="5530595"/>
              <a:ext cx="5215128" cy="75134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0416" y="5518403"/>
              <a:ext cx="5509260" cy="6477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80416" y="5518403"/>
              <a:ext cx="5509260" cy="647700"/>
            </a:xfrm>
            <a:custGeom>
              <a:avLst/>
              <a:gdLst/>
              <a:ahLst/>
              <a:cxnLst/>
              <a:rect l="l" t="t" r="r" b="b"/>
              <a:pathLst>
                <a:path w="5509260" h="647700">
                  <a:moveTo>
                    <a:pt x="107950" y="0"/>
                  </a:moveTo>
                  <a:lnTo>
                    <a:pt x="5401310" y="0"/>
                  </a:lnTo>
                  <a:lnTo>
                    <a:pt x="5443305" y="8483"/>
                  </a:lnTo>
                  <a:lnTo>
                    <a:pt x="5477621" y="31619"/>
                  </a:lnTo>
                  <a:lnTo>
                    <a:pt x="5500768" y="65933"/>
                  </a:lnTo>
                  <a:lnTo>
                    <a:pt x="5509260" y="107950"/>
                  </a:lnTo>
                  <a:lnTo>
                    <a:pt x="5509260" y="647700"/>
                  </a:lnTo>
                  <a:lnTo>
                    <a:pt x="0" y="647700"/>
                  </a:lnTo>
                  <a:lnTo>
                    <a:pt x="0" y="107950"/>
                  </a:lnTo>
                  <a:lnTo>
                    <a:pt x="8483" y="65933"/>
                  </a:lnTo>
                  <a:lnTo>
                    <a:pt x="31619" y="31619"/>
                  </a:lnTo>
                  <a:lnTo>
                    <a:pt x="65933" y="8483"/>
                  </a:lnTo>
                  <a:lnTo>
                    <a:pt x="107950" y="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84988" y="5596838"/>
            <a:ext cx="55003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2775" marR="31940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1405255" algn="l"/>
              </a:tabLst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Приобретать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бумагу,</a:t>
            </a:r>
            <a:r>
              <a:rPr sz="1600" b="1" spc="-8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картриджи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для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печати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ВПР 	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за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счет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родителей</a:t>
            </a:r>
            <a:r>
              <a:rPr sz="16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учителей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03275" y="1543811"/>
            <a:ext cx="10895330" cy="480059"/>
            <a:chOff x="303275" y="1543811"/>
            <a:chExt cx="10895330" cy="480059"/>
          </a:xfrm>
        </p:grpSpPr>
        <p:sp>
          <p:nvSpPr>
            <p:cNvPr id="56" name="object 56"/>
            <p:cNvSpPr/>
            <p:nvPr/>
          </p:nvSpPr>
          <p:spPr>
            <a:xfrm>
              <a:off x="316229" y="1556765"/>
              <a:ext cx="10869295" cy="454659"/>
            </a:xfrm>
            <a:custGeom>
              <a:avLst/>
              <a:gdLst/>
              <a:ahLst/>
              <a:cxnLst/>
              <a:rect l="l" t="t" r="r" b="b"/>
              <a:pathLst>
                <a:path w="10869295" h="454660">
                  <a:moveTo>
                    <a:pt x="10793476" y="0"/>
                  </a:moveTo>
                  <a:lnTo>
                    <a:pt x="75692" y="0"/>
                  </a:lnTo>
                  <a:lnTo>
                    <a:pt x="46227" y="5951"/>
                  </a:lnTo>
                  <a:lnTo>
                    <a:pt x="22167" y="22177"/>
                  </a:lnTo>
                  <a:lnTo>
                    <a:pt x="5947" y="46237"/>
                  </a:lnTo>
                  <a:lnTo>
                    <a:pt x="0" y="75692"/>
                  </a:lnTo>
                  <a:lnTo>
                    <a:pt x="0" y="454152"/>
                  </a:lnTo>
                  <a:lnTo>
                    <a:pt x="10869168" y="454152"/>
                  </a:lnTo>
                  <a:lnTo>
                    <a:pt x="10869168" y="75692"/>
                  </a:lnTo>
                  <a:lnTo>
                    <a:pt x="10863216" y="46237"/>
                  </a:lnTo>
                  <a:lnTo>
                    <a:pt x="10846990" y="22177"/>
                  </a:lnTo>
                  <a:lnTo>
                    <a:pt x="10822930" y="5951"/>
                  </a:lnTo>
                  <a:lnTo>
                    <a:pt x="10793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6229" y="1556765"/>
              <a:ext cx="10869295" cy="454659"/>
            </a:xfrm>
            <a:custGeom>
              <a:avLst/>
              <a:gdLst/>
              <a:ahLst/>
              <a:cxnLst/>
              <a:rect l="l" t="t" r="r" b="b"/>
              <a:pathLst>
                <a:path w="10869295" h="454660">
                  <a:moveTo>
                    <a:pt x="75692" y="0"/>
                  </a:moveTo>
                  <a:lnTo>
                    <a:pt x="10793476" y="0"/>
                  </a:lnTo>
                  <a:lnTo>
                    <a:pt x="10822930" y="5951"/>
                  </a:lnTo>
                  <a:lnTo>
                    <a:pt x="10846990" y="22177"/>
                  </a:lnTo>
                  <a:lnTo>
                    <a:pt x="10863216" y="46237"/>
                  </a:lnTo>
                  <a:lnTo>
                    <a:pt x="10869168" y="75692"/>
                  </a:lnTo>
                  <a:lnTo>
                    <a:pt x="10869168" y="454152"/>
                  </a:lnTo>
                  <a:lnTo>
                    <a:pt x="0" y="454152"/>
                  </a:lnTo>
                  <a:lnTo>
                    <a:pt x="0" y="75692"/>
                  </a:lnTo>
                  <a:lnTo>
                    <a:pt x="5947" y="46237"/>
                  </a:lnTo>
                  <a:lnTo>
                    <a:pt x="22167" y="22177"/>
                  </a:lnTo>
                  <a:lnTo>
                    <a:pt x="46227" y="5951"/>
                  </a:lnTo>
                  <a:lnTo>
                    <a:pt x="75692" y="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16458" y="906525"/>
            <a:ext cx="1066863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НЕДОПУСТИМО!!!</a:t>
            </a:r>
            <a:endParaRPr sz="32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905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Муниципальным</a:t>
            </a:r>
            <a:r>
              <a:rPr sz="1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органам</a:t>
            </a:r>
            <a:r>
              <a:rPr sz="1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управления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образованием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определять</a:t>
            </a:r>
            <a:r>
              <a:rPr sz="18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ЕДИНЫЙ</a:t>
            </a:r>
            <a:r>
              <a:rPr sz="18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ДЕНЬ</a:t>
            </a:r>
            <a:r>
              <a:rPr sz="1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проведения</a:t>
            </a:r>
            <a:r>
              <a:rPr sz="18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ВПР</a:t>
            </a:r>
            <a:endParaRPr sz="1800" dirty="0">
              <a:latin typeface="Times New Roman"/>
              <a:cs typeface="Times New Roman"/>
            </a:endParaRPr>
          </a:p>
          <a:p>
            <a:pPr marR="116205" algn="ctr">
              <a:lnSpc>
                <a:spcPct val="100000"/>
              </a:lnSpc>
              <a:spcBef>
                <a:spcPts val="735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ШКОЛАМ: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9338" y="175359"/>
            <a:ext cx="1341463" cy="8916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48676" y="346201"/>
            <a:ext cx="8685530" cy="721360"/>
            <a:chOff x="1825751" y="301777"/>
            <a:chExt cx="8685530" cy="7213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5751" y="341363"/>
              <a:ext cx="8685276" cy="551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6167" y="301777"/>
              <a:ext cx="8200644" cy="7208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2995" y="368807"/>
              <a:ext cx="8595360" cy="4617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6327" y="411479"/>
            <a:ext cx="8595360" cy="4622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280"/>
              </a:spcBef>
            </a:pPr>
            <a:r>
              <a:rPr sz="2400" spc="-10" dirty="0">
                <a:solidFill>
                  <a:srgbClr val="04517B"/>
                </a:solidFill>
              </a:rPr>
              <a:t>Особенности</a:t>
            </a:r>
            <a:r>
              <a:rPr sz="2400" spc="-6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проведения</a:t>
            </a:r>
            <a:r>
              <a:rPr sz="2400" spc="-4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ВПР</a:t>
            </a:r>
            <a:r>
              <a:rPr sz="2400" spc="-6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</a:t>
            </a:r>
            <a:r>
              <a:rPr sz="2400" spc="-4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2024/2025</a:t>
            </a:r>
            <a:r>
              <a:rPr sz="2400" spc="-6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учебном</a:t>
            </a:r>
            <a:r>
              <a:rPr sz="2400" spc="-60" dirty="0">
                <a:solidFill>
                  <a:srgbClr val="04517B"/>
                </a:solidFill>
              </a:rPr>
              <a:t> </a:t>
            </a:r>
            <a:r>
              <a:rPr sz="2400" spc="-20" dirty="0">
                <a:solidFill>
                  <a:srgbClr val="04517B"/>
                </a:solidFill>
              </a:rPr>
              <a:t>году</a:t>
            </a:r>
            <a:endParaRPr sz="2400" dirty="0"/>
          </a:p>
        </p:txBody>
      </p:sp>
      <p:grpSp>
        <p:nvGrpSpPr>
          <p:cNvPr id="8" name="object 8"/>
          <p:cNvGrpSpPr/>
          <p:nvPr/>
        </p:nvGrpSpPr>
        <p:grpSpPr>
          <a:xfrm>
            <a:off x="499872" y="1819655"/>
            <a:ext cx="8307705" cy="2531745"/>
            <a:chOff x="499872" y="1819655"/>
            <a:chExt cx="8307705" cy="2531745"/>
          </a:xfrm>
        </p:grpSpPr>
        <p:sp>
          <p:nvSpPr>
            <p:cNvPr id="9" name="object 9"/>
            <p:cNvSpPr/>
            <p:nvPr/>
          </p:nvSpPr>
          <p:spPr>
            <a:xfrm>
              <a:off x="512826" y="1832609"/>
              <a:ext cx="8281670" cy="2505710"/>
            </a:xfrm>
            <a:custGeom>
              <a:avLst/>
              <a:gdLst/>
              <a:ahLst/>
              <a:cxnLst/>
              <a:rect l="l" t="t" r="r" b="b"/>
              <a:pathLst>
                <a:path w="8281670" h="2505710">
                  <a:moveTo>
                    <a:pt x="7863840" y="0"/>
                  </a:moveTo>
                  <a:lnTo>
                    <a:pt x="417588" y="0"/>
                  </a:lnTo>
                  <a:lnTo>
                    <a:pt x="368888" y="2809"/>
                  </a:lnTo>
                  <a:lnTo>
                    <a:pt x="321838" y="11027"/>
                  </a:lnTo>
                  <a:lnTo>
                    <a:pt x="276751" y="24342"/>
                  </a:lnTo>
                  <a:lnTo>
                    <a:pt x="233941" y="42440"/>
                  </a:lnTo>
                  <a:lnTo>
                    <a:pt x="193722" y="65008"/>
                  </a:lnTo>
                  <a:lnTo>
                    <a:pt x="156406" y="91733"/>
                  </a:lnTo>
                  <a:lnTo>
                    <a:pt x="122307" y="122300"/>
                  </a:lnTo>
                  <a:lnTo>
                    <a:pt x="91738" y="156398"/>
                  </a:lnTo>
                  <a:lnTo>
                    <a:pt x="65012" y="193713"/>
                  </a:lnTo>
                  <a:lnTo>
                    <a:pt x="42443" y="233931"/>
                  </a:lnTo>
                  <a:lnTo>
                    <a:pt x="24344" y="276740"/>
                  </a:lnTo>
                  <a:lnTo>
                    <a:pt x="11028" y="321826"/>
                  </a:lnTo>
                  <a:lnTo>
                    <a:pt x="2809" y="368875"/>
                  </a:lnTo>
                  <a:lnTo>
                    <a:pt x="0" y="417575"/>
                  </a:lnTo>
                  <a:lnTo>
                    <a:pt x="0" y="2087880"/>
                  </a:lnTo>
                  <a:lnTo>
                    <a:pt x="2809" y="2136580"/>
                  </a:lnTo>
                  <a:lnTo>
                    <a:pt x="11028" y="2183629"/>
                  </a:lnTo>
                  <a:lnTo>
                    <a:pt x="24344" y="2228715"/>
                  </a:lnTo>
                  <a:lnTo>
                    <a:pt x="42443" y="2271524"/>
                  </a:lnTo>
                  <a:lnTo>
                    <a:pt x="65012" y="2311742"/>
                  </a:lnTo>
                  <a:lnTo>
                    <a:pt x="91738" y="2349057"/>
                  </a:lnTo>
                  <a:lnTo>
                    <a:pt x="122307" y="2383155"/>
                  </a:lnTo>
                  <a:lnTo>
                    <a:pt x="156406" y="2413722"/>
                  </a:lnTo>
                  <a:lnTo>
                    <a:pt x="193722" y="2440447"/>
                  </a:lnTo>
                  <a:lnTo>
                    <a:pt x="233941" y="2463015"/>
                  </a:lnTo>
                  <a:lnTo>
                    <a:pt x="276751" y="2481113"/>
                  </a:lnTo>
                  <a:lnTo>
                    <a:pt x="321838" y="2494428"/>
                  </a:lnTo>
                  <a:lnTo>
                    <a:pt x="368888" y="2502646"/>
                  </a:lnTo>
                  <a:lnTo>
                    <a:pt x="417588" y="2505456"/>
                  </a:lnTo>
                  <a:lnTo>
                    <a:pt x="7863840" y="2505456"/>
                  </a:lnTo>
                  <a:lnTo>
                    <a:pt x="7912540" y="2502646"/>
                  </a:lnTo>
                  <a:lnTo>
                    <a:pt x="7959589" y="2494428"/>
                  </a:lnTo>
                  <a:lnTo>
                    <a:pt x="8004675" y="2481113"/>
                  </a:lnTo>
                  <a:lnTo>
                    <a:pt x="8047484" y="2463015"/>
                  </a:lnTo>
                  <a:lnTo>
                    <a:pt x="8087702" y="2440447"/>
                  </a:lnTo>
                  <a:lnTo>
                    <a:pt x="8125017" y="2413722"/>
                  </a:lnTo>
                  <a:lnTo>
                    <a:pt x="8159115" y="2383154"/>
                  </a:lnTo>
                  <a:lnTo>
                    <a:pt x="8189682" y="2349057"/>
                  </a:lnTo>
                  <a:lnTo>
                    <a:pt x="8216407" y="2311742"/>
                  </a:lnTo>
                  <a:lnTo>
                    <a:pt x="8238975" y="2271524"/>
                  </a:lnTo>
                  <a:lnTo>
                    <a:pt x="8257073" y="2228715"/>
                  </a:lnTo>
                  <a:lnTo>
                    <a:pt x="8270388" y="2183629"/>
                  </a:lnTo>
                  <a:lnTo>
                    <a:pt x="8278606" y="2136580"/>
                  </a:lnTo>
                  <a:lnTo>
                    <a:pt x="8281416" y="2087880"/>
                  </a:lnTo>
                  <a:lnTo>
                    <a:pt x="8281416" y="417575"/>
                  </a:lnTo>
                  <a:lnTo>
                    <a:pt x="8278606" y="368875"/>
                  </a:lnTo>
                  <a:lnTo>
                    <a:pt x="8270388" y="321826"/>
                  </a:lnTo>
                  <a:lnTo>
                    <a:pt x="8257073" y="276740"/>
                  </a:lnTo>
                  <a:lnTo>
                    <a:pt x="8238975" y="233931"/>
                  </a:lnTo>
                  <a:lnTo>
                    <a:pt x="8216407" y="193713"/>
                  </a:lnTo>
                  <a:lnTo>
                    <a:pt x="8189682" y="156398"/>
                  </a:lnTo>
                  <a:lnTo>
                    <a:pt x="8159115" y="122300"/>
                  </a:lnTo>
                  <a:lnTo>
                    <a:pt x="8125017" y="91733"/>
                  </a:lnTo>
                  <a:lnTo>
                    <a:pt x="8087702" y="65008"/>
                  </a:lnTo>
                  <a:lnTo>
                    <a:pt x="8047484" y="42440"/>
                  </a:lnTo>
                  <a:lnTo>
                    <a:pt x="8004675" y="24342"/>
                  </a:lnTo>
                  <a:lnTo>
                    <a:pt x="7959589" y="11027"/>
                  </a:lnTo>
                  <a:lnTo>
                    <a:pt x="7912540" y="2809"/>
                  </a:lnTo>
                  <a:lnTo>
                    <a:pt x="7863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2826" y="1832609"/>
              <a:ext cx="8281670" cy="2505710"/>
            </a:xfrm>
            <a:custGeom>
              <a:avLst/>
              <a:gdLst/>
              <a:ahLst/>
              <a:cxnLst/>
              <a:rect l="l" t="t" r="r" b="b"/>
              <a:pathLst>
                <a:path w="8281670" h="2505710">
                  <a:moveTo>
                    <a:pt x="0" y="417575"/>
                  </a:moveTo>
                  <a:lnTo>
                    <a:pt x="2809" y="368875"/>
                  </a:lnTo>
                  <a:lnTo>
                    <a:pt x="11028" y="321826"/>
                  </a:lnTo>
                  <a:lnTo>
                    <a:pt x="24344" y="276740"/>
                  </a:lnTo>
                  <a:lnTo>
                    <a:pt x="42443" y="233931"/>
                  </a:lnTo>
                  <a:lnTo>
                    <a:pt x="65012" y="193713"/>
                  </a:lnTo>
                  <a:lnTo>
                    <a:pt x="91738" y="156398"/>
                  </a:lnTo>
                  <a:lnTo>
                    <a:pt x="122307" y="122300"/>
                  </a:lnTo>
                  <a:lnTo>
                    <a:pt x="156406" y="91733"/>
                  </a:lnTo>
                  <a:lnTo>
                    <a:pt x="193722" y="65008"/>
                  </a:lnTo>
                  <a:lnTo>
                    <a:pt x="233941" y="42440"/>
                  </a:lnTo>
                  <a:lnTo>
                    <a:pt x="276751" y="24342"/>
                  </a:lnTo>
                  <a:lnTo>
                    <a:pt x="321838" y="11027"/>
                  </a:lnTo>
                  <a:lnTo>
                    <a:pt x="368888" y="2809"/>
                  </a:lnTo>
                  <a:lnTo>
                    <a:pt x="417588" y="0"/>
                  </a:lnTo>
                  <a:lnTo>
                    <a:pt x="7863840" y="0"/>
                  </a:lnTo>
                  <a:lnTo>
                    <a:pt x="7912540" y="2809"/>
                  </a:lnTo>
                  <a:lnTo>
                    <a:pt x="7959589" y="11027"/>
                  </a:lnTo>
                  <a:lnTo>
                    <a:pt x="8004675" y="24342"/>
                  </a:lnTo>
                  <a:lnTo>
                    <a:pt x="8047484" y="42440"/>
                  </a:lnTo>
                  <a:lnTo>
                    <a:pt x="8087702" y="65008"/>
                  </a:lnTo>
                  <a:lnTo>
                    <a:pt x="8125017" y="91733"/>
                  </a:lnTo>
                  <a:lnTo>
                    <a:pt x="8159115" y="122300"/>
                  </a:lnTo>
                  <a:lnTo>
                    <a:pt x="8189682" y="156398"/>
                  </a:lnTo>
                  <a:lnTo>
                    <a:pt x="8216407" y="193713"/>
                  </a:lnTo>
                  <a:lnTo>
                    <a:pt x="8238975" y="233931"/>
                  </a:lnTo>
                  <a:lnTo>
                    <a:pt x="8257073" y="276740"/>
                  </a:lnTo>
                  <a:lnTo>
                    <a:pt x="8270388" y="321826"/>
                  </a:lnTo>
                  <a:lnTo>
                    <a:pt x="8278606" y="368875"/>
                  </a:lnTo>
                  <a:lnTo>
                    <a:pt x="8281416" y="417575"/>
                  </a:lnTo>
                  <a:lnTo>
                    <a:pt x="8281416" y="2087880"/>
                  </a:lnTo>
                  <a:lnTo>
                    <a:pt x="8278606" y="2136580"/>
                  </a:lnTo>
                  <a:lnTo>
                    <a:pt x="8270388" y="2183629"/>
                  </a:lnTo>
                  <a:lnTo>
                    <a:pt x="8257073" y="2228715"/>
                  </a:lnTo>
                  <a:lnTo>
                    <a:pt x="8238975" y="2271524"/>
                  </a:lnTo>
                  <a:lnTo>
                    <a:pt x="8216407" y="2311742"/>
                  </a:lnTo>
                  <a:lnTo>
                    <a:pt x="8189682" y="2349057"/>
                  </a:lnTo>
                  <a:lnTo>
                    <a:pt x="8159115" y="2383154"/>
                  </a:lnTo>
                  <a:lnTo>
                    <a:pt x="8125017" y="2413722"/>
                  </a:lnTo>
                  <a:lnTo>
                    <a:pt x="8087702" y="2440447"/>
                  </a:lnTo>
                  <a:lnTo>
                    <a:pt x="8047484" y="2463015"/>
                  </a:lnTo>
                  <a:lnTo>
                    <a:pt x="8004675" y="2481113"/>
                  </a:lnTo>
                  <a:lnTo>
                    <a:pt x="7959589" y="2494428"/>
                  </a:lnTo>
                  <a:lnTo>
                    <a:pt x="7912540" y="2502646"/>
                  </a:lnTo>
                  <a:lnTo>
                    <a:pt x="7863840" y="2505456"/>
                  </a:lnTo>
                  <a:lnTo>
                    <a:pt x="417588" y="2505456"/>
                  </a:lnTo>
                  <a:lnTo>
                    <a:pt x="368888" y="2502646"/>
                  </a:lnTo>
                  <a:lnTo>
                    <a:pt x="321838" y="2494428"/>
                  </a:lnTo>
                  <a:lnTo>
                    <a:pt x="276751" y="2481113"/>
                  </a:lnTo>
                  <a:lnTo>
                    <a:pt x="233941" y="2463015"/>
                  </a:lnTo>
                  <a:lnTo>
                    <a:pt x="193722" y="2440447"/>
                  </a:lnTo>
                  <a:lnTo>
                    <a:pt x="156406" y="2413722"/>
                  </a:lnTo>
                  <a:lnTo>
                    <a:pt x="122307" y="2383155"/>
                  </a:lnTo>
                  <a:lnTo>
                    <a:pt x="91738" y="2349057"/>
                  </a:lnTo>
                  <a:lnTo>
                    <a:pt x="65012" y="2311742"/>
                  </a:lnTo>
                  <a:lnTo>
                    <a:pt x="42443" y="2271524"/>
                  </a:lnTo>
                  <a:lnTo>
                    <a:pt x="24344" y="2228715"/>
                  </a:lnTo>
                  <a:lnTo>
                    <a:pt x="11028" y="2183629"/>
                  </a:lnTo>
                  <a:lnTo>
                    <a:pt x="2809" y="2136580"/>
                  </a:lnTo>
                  <a:lnTo>
                    <a:pt x="0" y="2087880"/>
                  </a:lnTo>
                  <a:lnTo>
                    <a:pt x="0" y="41757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570732" y="981455"/>
            <a:ext cx="4608830" cy="576580"/>
          </a:xfrm>
          <a:custGeom>
            <a:avLst/>
            <a:gdLst/>
            <a:ahLst/>
            <a:cxnLst/>
            <a:rect l="l" t="t" r="r" b="b"/>
            <a:pathLst>
              <a:path w="4608830" h="576580">
                <a:moveTo>
                  <a:pt x="4512564" y="0"/>
                </a:moveTo>
                <a:lnTo>
                  <a:pt x="96012" y="0"/>
                </a:lnTo>
                <a:lnTo>
                  <a:pt x="58614" y="7536"/>
                </a:lnTo>
                <a:lnTo>
                  <a:pt x="28098" y="28098"/>
                </a:lnTo>
                <a:lnTo>
                  <a:pt x="7536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36" y="517457"/>
                </a:lnTo>
                <a:lnTo>
                  <a:pt x="28098" y="547973"/>
                </a:lnTo>
                <a:lnTo>
                  <a:pt x="58614" y="568535"/>
                </a:lnTo>
                <a:lnTo>
                  <a:pt x="96012" y="576071"/>
                </a:lnTo>
                <a:lnTo>
                  <a:pt x="4512564" y="576071"/>
                </a:lnTo>
                <a:lnTo>
                  <a:pt x="4549961" y="568535"/>
                </a:lnTo>
                <a:lnTo>
                  <a:pt x="4580477" y="547973"/>
                </a:lnTo>
                <a:lnTo>
                  <a:pt x="4601039" y="517457"/>
                </a:lnTo>
                <a:lnTo>
                  <a:pt x="4608575" y="480059"/>
                </a:lnTo>
                <a:lnTo>
                  <a:pt x="4608575" y="96012"/>
                </a:lnTo>
                <a:lnTo>
                  <a:pt x="4601039" y="58614"/>
                </a:lnTo>
                <a:lnTo>
                  <a:pt x="4580477" y="28098"/>
                </a:lnTo>
                <a:lnTo>
                  <a:pt x="4549961" y="7536"/>
                </a:lnTo>
                <a:lnTo>
                  <a:pt x="4512564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29116" y="2232659"/>
            <a:ext cx="2368296" cy="153923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741164" y="4703063"/>
            <a:ext cx="6154420" cy="1407160"/>
            <a:chOff x="4741164" y="4703063"/>
            <a:chExt cx="6154420" cy="1407160"/>
          </a:xfrm>
        </p:grpSpPr>
        <p:sp>
          <p:nvSpPr>
            <p:cNvPr id="14" name="object 14"/>
            <p:cNvSpPr/>
            <p:nvPr/>
          </p:nvSpPr>
          <p:spPr>
            <a:xfrm>
              <a:off x="4754118" y="4716017"/>
              <a:ext cx="6128385" cy="1381125"/>
            </a:xfrm>
            <a:custGeom>
              <a:avLst/>
              <a:gdLst/>
              <a:ahLst/>
              <a:cxnLst/>
              <a:rect l="l" t="t" r="r" b="b"/>
              <a:pathLst>
                <a:path w="6128384" h="1381125">
                  <a:moveTo>
                    <a:pt x="5897880" y="0"/>
                  </a:moveTo>
                  <a:lnTo>
                    <a:pt x="230124" y="0"/>
                  </a:lnTo>
                  <a:lnTo>
                    <a:pt x="183736" y="4673"/>
                  </a:lnTo>
                  <a:lnTo>
                    <a:pt x="140535" y="18079"/>
                  </a:lnTo>
                  <a:lnTo>
                    <a:pt x="101444" y="39292"/>
                  </a:lnTo>
                  <a:lnTo>
                    <a:pt x="67389" y="67389"/>
                  </a:lnTo>
                  <a:lnTo>
                    <a:pt x="39292" y="101444"/>
                  </a:lnTo>
                  <a:lnTo>
                    <a:pt x="18079" y="140535"/>
                  </a:lnTo>
                  <a:lnTo>
                    <a:pt x="4673" y="183736"/>
                  </a:lnTo>
                  <a:lnTo>
                    <a:pt x="0" y="230123"/>
                  </a:lnTo>
                  <a:lnTo>
                    <a:pt x="0" y="1150619"/>
                  </a:lnTo>
                  <a:lnTo>
                    <a:pt x="4673" y="1196996"/>
                  </a:lnTo>
                  <a:lnTo>
                    <a:pt x="18079" y="1240192"/>
                  </a:lnTo>
                  <a:lnTo>
                    <a:pt x="39292" y="1279282"/>
                  </a:lnTo>
                  <a:lnTo>
                    <a:pt x="67389" y="1313340"/>
                  </a:lnTo>
                  <a:lnTo>
                    <a:pt x="101444" y="1341441"/>
                  </a:lnTo>
                  <a:lnTo>
                    <a:pt x="140535" y="1362659"/>
                  </a:lnTo>
                  <a:lnTo>
                    <a:pt x="183736" y="1376068"/>
                  </a:lnTo>
                  <a:lnTo>
                    <a:pt x="230124" y="1380743"/>
                  </a:lnTo>
                  <a:lnTo>
                    <a:pt x="5897880" y="1380743"/>
                  </a:lnTo>
                  <a:lnTo>
                    <a:pt x="5944267" y="1376068"/>
                  </a:lnTo>
                  <a:lnTo>
                    <a:pt x="5987468" y="1362659"/>
                  </a:lnTo>
                  <a:lnTo>
                    <a:pt x="6026559" y="1341441"/>
                  </a:lnTo>
                  <a:lnTo>
                    <a:pt x="6060614" y="1313340"/>
                  </a:lnTo>
                  <a:lnTo>
                    <a:pt x="6088711" y="1279282"/>
                  </a:lnTo>
                  <a:lnTo>
                    <a:pt x="6109924" y="1240192"/>
                  </a:lnTo>
                  <a:lnTo>
                    <a:pt x="6123330" y="1196996"/>
                  </a:lnTo>
                  <a:lnTo>
                    <a:pt x="6128004" y="1150619"/>
                  </a:lnTo>
                  <a:lnTo>
                    <a:pt x="6128004" y="230123"/>
                  </a:lnTo>
                  <a:lnTo>
                    <a:pt x="6123330" y="183736"/>
                  </a:lnTo>
                  <a:lnTo>
                    <a:pt x="6109924" y="140535"/>
                  </a:lnTo>
                  <a:lnTo>
                    <a:pt x="6088711" y="101444"/>
                  </a:lnTo>
                  <a:lnTo>
                    <a:pt x="6060614" y="67389"/>
                  </a:lnTo>
                  <a:lnTo>
                    <a:pt x="6026559" y="39292"/>
                  </a:lnTo>
                  <a:lnTo>
                    <a:pt x="5987468" y="18079"/>
                  </a:lnTo>
                  <a:lnTo>
                    <a:pt x="5944267" y="4673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54118" y="4716017"/>
              <a:ext cx="6128385" cy="1381125"/>
            </a:xfrm>
            <a:custGeom>
              <a:avLst/>
              <a:gdLst/>
              <a:ahLst/>
              <a:cxnLst/>
              <a:rect l="l" t="t" r="r" b="b"/>
              <a:pathLst>
                <a:path w="6128384" h="1381125">
                  <a:moveTo>
                    <a:pt x="0" y="230123"/>
                  </a:moveTo>
                  <a:lnTo>
                    <a:pt x="4673" y="183736"/>
                  </a:lnTo>
                  <a:lnTo>
                    <a:pt x="18079" y="140535"/>
                  </a:lnTo>
                  <a:lnTo>
                    <a:pt x="39292" y="101444"/>
                  </a:lnTo>
                  <a:lnTo>
                    <a:pt x="67389" y="67389"/>
                  </a:lnTo>
                  <a:lnTo>
                    <a:pt x="101444" y="39292"/>
                  </a:lnTo>
                  <a:lnTo>
                    <a:pt x="140535" y="18079"/>
                  </a:lnTo>
                  <a:lnTo>
                    <a:pt x="183736" y="4673"/>
                  </a:lnTo>
                  <a:lnTo>
                    <a:pt x="230124" y="0"/>
                  </a:lnTo>
                  <a:lnTo>
                    <a:pt x="5897880" y="0"/>
                  </a:lnTo>
                  <a:lnTo>
                    <a:pt x="5944267" y="4673"/>
                  </a:lnTo>
                  <a:lnTo>
                    <a:pt x="5987468" y="18079"/>
                  </a:lnTo>
                  <a:lnTo>
                    <a:pt x="6026559" y="39292"/>
                  </a:lnTo>
                  <a:lnTo>
                    <a:pt x="6060614" y="67389"/>
                  </a:lnTo>
                  <a:lnTo>
                    <a:pt x="6088711" y="101444"/>
                  </a:lnTo>
                  <a:lnTo>
                    <a:pt x="6109924" y="140535"/>
                  </a:lnTo>
                  <a:lnTo>
                    <a:pt x="6123330" y="183736"/>
                  </a:lnTo>
                  <a:lnTo>
                    <a:pt x="6128004" y="230123"/>
                  </a:lnTo>
                  <a:lnTo>
                    <a:pt x="6128004" y="1150619"/>
                  </a:lnTo>
                  <a:lnTo>
                    <a:pt x="6123330" y="1196996"/>
                  </a:lnTo>
                  <a:lnTo>
                    <a:pt x="6109924" y="1240192"/>
                  </a:lnTo>
                  <a:lnTo>
                    <a:pt x="6088711" y="1279282"/>
                  </a:lnTo>
                  <a:lnTo>
                    <a:pt x="6060614" y="1313340"/>
                  </a:lnTo>
                  <a:lnTo>
                    <a:pt x="6026559" y="1341441"/>
                  </a:lnTo>
                  <a:lnTo>
                    <a:pt x="5987468" y="1362659"/>
                  </a:lnTo>
                  <a:lnTo>
                    <a:pt x="5944267" y="1376068"/>
                  </a:lnTo>
                  <a:lnTo>
                    <a:pt x="5897880" y="1380743"/>
                  </a:lnTo>
                  <a:lnTo>
                    <a:pt x="230124" y="1380743"/>
                  </a:lnTo>
                  <a:lnTo>
                    <a:pt x="183736" y="1376068"/>
                  </a:lnTo>
                  <a:lnTo>
                    <a:pt x="140535" y="1362659"/>
                  </a:lnTo>
                  <a:lnTo>
                    <a:pt x="101444" y="1341441"/>
                  </a:lnTo>
                  <a:lnTo>
                    <a:pt x="67389" y="1313340"/>
                  </a:lnTo>
                  <a:lnTo>
                    <a:pt x="39292" y="1279282"/>
                  </a:lnTo>
                  <a:lnTo>
                    <a:pt x="18079" y="1240192"/>
                  </a:lnTo>
                  <a:lnTo>
                    <a:pt x="4673" y="1196996"/>
                  </a:lnTo>
                  <a:lnTo>
                    <a:pt x="0" y="1150619"/>
                  </a:lnTo>
                  <a:lnTo>
                    <a:pt x="0" y="23012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3742" y="999566"/>
            <a:ext cx="9315450" cy="4958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31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ДОПУСКАЕТСЯ!</a:t>
            </a:r>
            <a:endParaRPr sz="3200">
              <a:latin typeface="Times New Roman"/>
              <a:cs typeface="Times New Roman"/>
            </a:endParaRPr>
          </a:p>
          <a:p>
            <a:pPr marL="614045" marR="2178050" indent="731520">
              <a:lnSpc>
                <a:spcPct val="100000"/>
              </a:lnSpc>
              <a:spcBef>
                <a:spcPts val="2810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19.12.2023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618-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ФЗ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Статья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43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пункт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4.1.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использовать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средства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подвижной</a:t>
            </a:r>
            <a:endParaRPr sz="2000">
              <a:latin typeface="Times New Roman"/>
              <a:cs typeface="Times New Roman"/>
            </a:endParaRPr>
          </a:p>
          <a:p>
            <a:pPr marL="12065" marR="1588135" indent="3175"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радиотелефонной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связи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во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время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учебных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занятий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при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освоении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начального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общего,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основного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образования,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исключением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случаев возникновения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угрозы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здоровью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обучающихся,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работников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организации,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осуществляющей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образовательную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деятельность,</a:t>
            </a:r>
            <a:endParaRPr sz="2000">
              <a:latin typeface="Times New Roman"/>
              <a:cs typeface="Times New Roman"/>
            </a:endParaRPr>
          </a:p>
          <a:p>
            <a:pPr marR="1569085"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иных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экстренных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случаев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2000">
              <a:latin typeface="Times New Roman"/>
              <a:cs typeface="Times New Roman"/>
            </a:endParaRPr>
          </a:p>
          <a:p>
            <a:pPr marL="4765040" marR="508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Использовать</a:t>
            </a:r>
            <a:r>
              <a:rPr sz="24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бумажные</a:t>
            </a:r>
            <a:r>
              <a:rPr sz="24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записи,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учебную</a:t>
            </a:r>
            <a:r>
              <a:rPr sz="24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литературу,</a:t>
            </a:r>
            <a:r>
              <a:rPr sz="24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словари,</a:t>
            </a:r>
            <a:endParaRPr sz="2400">
              <a:latin typeface="Times New Roman"/>
              <a:cs typeface="Times New Roman"/>
            </a:endParaRPr>
          </a:p>
          <a:p>
            <a:pPr marL="4750435" algn="ctr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справочные</a:t>
            </a:r>
            <a:r>
              <a:rPr sz="24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материалы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72995" y="4677155"/>
            <a:ext cx="1728216" cy="14569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5130" y="117475"/>
            <a:ext cx="1316990" cy="107734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3649" y="346076"/>
            <a:ext cx="6422517" cy="457200"/>
          </a:xfrm>
        </p:spPr>
        <p:txBody>
          <a:bodyPr/>
          <a:lstStyle/>
          <a:p>
            <a:r>
              <a:rPr lang="ru-RU" dirty="0" smtClean="0"/>
              <a:t>Решения: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43589" y="796060"/>
            <a:ext cx="10069068" cy="615553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/>
              <a:t>Методическому совету школы, руководителям школьных методических объединений осуществить контроль за </a:t>
            </a:r>
            <a:r>
              <a:rPr lang="ru-RU" sz="2000" dirty="0"/>
              <a:t>проведением ВПР и объективностью оценивания работ.</a:t>
            </a:r>
          </a:p>
          <a:p>
            <a:r>
              <a:rPr lang="ru-RU" sz="2000" dirty="0" smtClean="0"/>
              <a:t>2. Руководителю школы: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2.1.Назначить </a:t>
            </a:r>
            <a:r>
              <a:rPr lang="ru-RU" sz="2000" dirty="0" smtClean="0"/>
              <a:t>координатора, </a:t>
            </a:r>
            <a:r>
              <a:rPr lang="ru-RU" sz="2000" dirty="0"/>
              <a:t>организаторов в аудиториях, </a:t>
            </a:r>
            <a:r>
              <a:rPr lang="ru-RU" sz="2000" dirty="0" smtClean="0"/>
              <a:t>технического специалиста, </a:t>
            </a:r>
            <a:r>
              <a:rPr lang="ru-RU" sz="2000" dirty="0"/>
              <a:t>ответственных за проведение ВПР</a:t>
            </a:r>
            <a:r>
              <a:rPr lang="ru-RU" sz="2000" dirty="0" smtClean="0"/>
              <a:t>.</a:t>
            </a:r>
          </a:p>
          <a:p>
            <a:pPr algn="r"/>
            <a:r>
              <a:rPr lang="ru-RU" sz="2000" dirty="0" smtClean="0"/>
              <a:t>Срок: до 28.03.2025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2.2</a:t>
            </a:r>
            <a:r>
              <a:rPr lang="ru-RU" sz="2000" dirty="0"/>
              <a:t>. Провести ВПР в соответствии утверждённым порядком</a:t>
            </a:r>
            <a:r>
              <a:rPr lang="ru-RU" sz="2000" dirty="0" smtClean="0"/>
              <a:t>.</a:t>
            </a:r>
          </a:p>
          <a:p>
            <a:pPr algn="r"/>
            <a:r>
              <a:rPr lang="ru-RU" sz="2000" dirty="0" smtClean="0"/>
              <a:t>Срок: с 11.04 до 16.05.2025 г.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2.3</a:t>
            </a:r>
            <a:r>
              <a:rPr lang="ru-RU" sz="2000" dirty="0"/>
              <a:t>. Обеспечить объективность проведения ВПР.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2.4</a:t>
            </a:r>
            <a:r>
              <a:rPr lang="ru-RU" sz="2000" dirty="0"/>
              <a:t>. Утвердить график проведения ВПР.  </a:t>
            </a:r>
            <a:endParaRPr lang="ru-RU" sz="2000" dirty="0" smtClean="0"/>
          </a:p>
          <a:p>
            <a:pPr algn="r"/>
            <a:r>
              <a:rPr lang="ru-RU" sz="2000" dirty="0" smtClean="0"/>
              <a:t>До 21.03.2025 г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2.5</a:t>
            </a:r>
            <a:r>
              <a:rPr lang="ru-RU" sz="2000" dirty="0"/>
              <a:t>. Провести информационно-разъяснительную работу с учителями, родителями о целях и задачах ВПР, формате их проведения</a:t>
            </a:r>
            <a:r>
              <a:rPr lang="ru-RU" sz="2000" dirty="0" smtClean="0"/>
              <a:t>.</a:t>
            </a:r>
          </a:p>
          <a:p>
            <a:pPr algn="r"/>
            <a:r>
              <a:rPr lang="ru-RU" sz="2000" dirty="0" smtClean="0"/>
              <a:t>Срок: до 11.04.2025 г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2.6</a:t>
            </a:r>
            <a:r>
              <a:rPr lang="ru-RU" sz="2000" dirty="0"/>
              <a:t>. Внести необходимые изменения в расписание занятий в дни проведения ВПР</a:t>
            </a:r>
            <a:r>
              <a:rPr lang="ru-RU" sz="2000" dirty="0" smtClean="0"/>
              <a:t>.</a:t>
            </a:r>
          </a:p>
          <a:p>
            <a:pPr algn="r"/>
            <a:r>
              <a:rPr lang="ru-RU" sz="2000" dirty="0"/>
              <a:t>Срок: с </a:t>
            </a:r>
            <a:r>
              <a:rPr lang="ru-RU" sz="2000" dirty="0" smtClean="0"/>
              <a:t>11.04 </a:t>
            </a:r>
            <a:r>
              <a:rPr lang="ru-RU" sz="2000" dirty="0"/>
              <a:t>до 16.05.2025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2.7</a:t>
            </a:r>
            <a:r>
              <a:rPr lang="ru-RU" sz="2000" dirty="0"/>
              <a:t>. Организовать работу личного кабинета на портале ФИОКО </a:t>
            </a:r>
            <a:endParaRPr lang="ru-RU" sz="2000" dirty="0" smtClean="0"/>
          </a:p>
          <a:p>
            <a:pPr algn="r"/>
            <a:r>
              <a:rPr lang="ru-RU" sz="2000" dirty="0" smtClean="0"/>
              <a:t>Срок: в </a:t>
            </a:r>
            <a:r>
              <a:rPr lang="ru-RU" sz="2000" dirty="0"/>
              <a:t>соответствии с регламентом.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9291" y="1257717"/>
            <a:ext cx="2958083" cy="95402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202626" y="175768"/>
            <a:ext cx="8514715" cy="1087120"/>
            <a:chOff x="1825751" y="239280"/>
            <a:chExt cx="8514715" cy="108712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5751" y="280428"/>
              <a:ext cx="8514588" cy="9204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4183" y="239280"/>
              <a:ext cx="7769352" cy="1086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2995" y="307847"/>
              <a:ext cx="8424672" cy="8305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1808" y="256283"/>
            <a:ext cx="8425180" cy="8305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491105" marR="581025" indent="-1903730">
              <a:lnSpc>
                <a:spcPct val="100000"/>
              </a:lnSpc>
              <a:spcBef>
                <a:spcPts val="270"/>
              </a:spcBef>
            </a:pPr>
            <a:r>
              <a:rPr sz="2400" spc="-25" dirty="0">
                <a:solidFill>
                  <a:srgbClr val="04517B"/>
                </a:solidFill>
              </a:rPr>
              <a:t>Нормативно-</a:t>
            </a:r>
            <a:r>
              <a:rPr sz="2400" dirty="0">
                <a:solidFill>
                  <a:srgbClr val="04517B"/>
                </a:solidFill>
              </a:rPr>
              <a:t>правовое</a:t>
            </a:r>
            <a:r>
              <a:rPr sz="2400" spc="-1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обеспечение</a:t>
            </a:r>
            <a:r>
              <a:rPr sz="2400" spc="-50" dirty="0">
                <a:solidFill>
                  <a:srgbClr val="04517B"/>
                </a:solidFill>
              </a:rPr>
              <a:t> </a:t>
            </a:r>
            <a:r>
              <a:rPr sz="2400" spc="-10" dirty="0">
                <a:solidFill>
                  <a:srgbClr val="04517B"/>
                </a:solidFill>
              </a:rPr>
              <a:t>проведения</a:t>
            </a:r>
            <a:r>
              <a:rPr sz="2400" spc="-25" dirty="0">
                <a:solidFill>
                  <a:srgbClr val="04517B"/>
                </a:solidFill>
              </a:rPr>
              <a:t> ВПР </a:t>
            </a:r>
            <a:r>
              <a:rPr sz="2400" dirty="0">
                <a:solidFill>
                  <a:srgbClr val="04517B"/>
                </a:solidFill>
              </a:rPr>
              <a:t>в</a:t>
            </a:r>
            <a:r>
              <a:rPr sz="2400" spc="-3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2024/2025</a:t>
            </a:r>
            <a:r>
              <a:rPr sz="2400" spc="-2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учебном</a:t>
            </a:r>
            <a:r>
              <a:rPr sz="2400" spc="-30" dirty="0">
                <a:solidFill>
                  <a:srgbClr val="04517B"/>
                </a:solidFill>
              </a:rPr>
              <a:t> </a:t>
            </a:r>
            <a:r>
              <a:rPr sz="2400" spc="-20" dirty="0">
                <a:solidFill>
                  <a:srgbClr val="04517B"/>
                </a:solidFill>
              </a:rPr>
              <a:t>году</a:t>
            </a:r>
            <a:endParaRPr sz="2400" dirty="0"/>
          </a:p>
        </p:txBody>
      </p:sp>
      <p:grpSp>
        <p:nvGrpSpPr>
          <p:cNvPr id="7" name="object 7"/>
          <p:cNvGrpSpPr/>
          <p:nvPr/>
        </p:nvGrpSpPr>
        <p:grpSpPr>
          <a:xfrm>
            <a:off x="210311" y="1206982"/>
            <a:ext cx="2641600" cy="1042669"/>
            <a:chOff x="210311" y="1206982"/>
            <a:chExt cx="2641600" cy="1042669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311" y="1206982"/>
              <a:ext cx="2641092" cy="10424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131" y="1240510"/>
              <a:ext cx="2502408" cy="10058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555" y="1234439"/>
              <a:ext cx="2551176" cy="9525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7555" y="1234439"/>
              <a:ext cx="2551430" cy="952500"/>
            </a:xfrm>
            <a:custGeom>
              <a:avLst/>
              <a:gdLst/>
              <a:ahLst/>
              <a:cxnLst/>
              <a:rect l="l" t="t" r="r" b="b"/>
              <a:pathLst>
                <a:path w="2551430" h="952500">
                  <a:moveTo>
                    <a:pt x="0" y="158750"/>
                  </a:moveTo>
                  <a:lnTo>
                    <a:pt x="8093" y="108590"/>
                  </a:lnTo>
                  <a:lnTo>
                    <a:pt x="30631" y="65013"/>
                  </a:lnTo>
                  <a:lnTo>
                    <a:pt x="64997" y="30642"/>
                  </a:lnTo>
                  <a:lnTo>
                    <a:pt x="108575" y="8097"/>
                  </a:lnTo>
                  <a:lnTo>
                    <a:pt x="158750" y="0"/>
                  </a:lnTo>
                  <a:lnTo>
                    <a:pt x="2392426" y="0"/>
                  </a:lnTo>
                  <a:lnTo>
                    <a:pt x="2442585" y="8097"/>
                  </a:lnTo>
                  <a:lnTo>
                    <a:pt x="2486162" y="30642"/>
                  </a:lnTo>
                  <a:lnTo>
                    <a:pt x="2520533" y="65013"/>
                  </a:lnTo>
                  <a:lnTo>
                    <a:pt x="2543078" y="108590"/>
                  </a:lnTo>
                  <a:lnTo>
                    <a:pt x="2551176" y="158750"/>
                  </a:lnTo>
                  <a:lnTo>
                    <a:pt x="2551176" y="793750"/>
                  </a:lnTo>
                  <a:lnTo>
                    <a:pt x="2543078" y="843909"/>
                  </a:lnTo>
                  <a:lnTo>
                    <a:pt x="2520533" y="887486"/>
                  </a:lnTo>
                  <a:lnTo>
                    <a:pt x="2486162" y="921857"/>
                  </a:lnTo>
                  <a:lnTo>
                    <a:pt x="2442585" y="944402"/>
                  </a:lnTo>
                  <a:lnTo>
                    <a:pt x="2392426" y="952500"/>
                  </a:lnTo>
                  <a:lnTo>
                    <a:pt x="158750" y="952500"/>
                  </a:lnTo>
                  <a:lnTo>
                    <a:pt x="108575" y="944402"/>
                  </a:lnTo>
                  <a:lnTo>
                    <a:pt x="64997" y="921857"/>
                  </a:lnTo>
                  <a:lnTo>
                    <a:pt x="30631" y="887486"/>
                  </a:lnTo>
                  <a:lnTo>
                    <a:pt x="8093" y="843909"/>
                  </a:lnTo>
                  <a:lnTo>
                    <a:pt x="0" y="793750"/>
                  </a:lnTo>
                  <a:lnTo>
                    <a:pt x="0" y="15875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2379" y="1282064"/>
            <a:ext cx="2281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20955" indent="1905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Times New Roman"/>
                <a:cs typeface="Times New Roman"/>
              </a:rPr>
              <a:t>Постановление</a:t>
            </a:r>
            <a:r>
              <a:rPr sz="900" b="1" spc="-5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Правительства</a:t>
            </a:r>
            <a:r>
              <a:rPr sz="900" b="1" spc="50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Российской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Федерации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от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30.04.2024</a:t>
            </a:r>
            <a:r>
              <a:rPr sz="900" b="1" spc="-4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№</a:t>
            </a:r>
            <a:r>
              <a:rPr sz="900" b="1" spc="-10" dirty="0">
                <a:latin typeface="Times New Roman"/>
                <a:cs typeface="Times New Roman"/>
              </a:rPr>
              <a:t> </a:t>
            </a:r>
            <a:r>
              <a:rPr sz="900" b="1" spc="-25" dirty="0">
                <a:latin typeface="Times New Roman"/>
                <a:cs typeface="Times New Roman"/>
              </a:rPr>
              <a:t>556</a:t>
            </a:r>
            <a:endParaRPr sz="9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900" b="1" dirty="0">
                <a:latin typeface="Times New Roman"/>
                <a:cs typeface="Times New Roman"/>
              </a:rPr>
              <a:t>«Об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утверждении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перечня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мероприятий</a:t>
            </a:r>
            <a:r>
              <a:rPr sz="900" b="1" spc="180" dirty="0">
                <a:latin typeface="Times New Roman"/>
                <a:cs typeface="Times New Roman"/>
              </a:rPr>
              <a:t> </a:t>
            </a:r>
            <a:r>
              <a:rPr sz="900" b="1" spc="-25" dirty="0">
                <a:latin typeface="Times New Roman"/>
                <a:cs typeface="Times New Roman"/>
              </a:rPr>
              <a:t>по</a:t>
            </a:r>
            <a:r>
              <a:rPr sz="900" b="1" dirty="0">
                <a:latin typeface="Times New Roman"/>
                <a:cs typeface="Times New Roman"/>
              </a:rPr>
              <a:t> оценке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качества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образования</a:t>
            </a:r>
            <a:r>
              <a:rPr sz="900" b="1" spc="-4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и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Правил </a:t>
            </a:r>
            <a:r>
              <a:rPr sz="900" b="1" dirty="0">
                <a:latin typeface="Times New Roman"/>
                <a:cs typeface="Times New Roman"/>
              </a:rPr>
              <a:t>проведения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мероприятий</a:t>
            </a:r>
            <a:r>
              <a:rPr sz="900" b="1" spc="-4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по</a:t>
            </a:r>
            <a:r>
              <a:rPr sz="900" b="1" spc="-10" dirty="0">
                <a:latin typeface="Times New Roman"/>
                <a:cs typeface="Times New Roman"/>
              </a:rPr>
              <a:t> оценке </a:t>
            </a:r>
            <a:r>
              <a:rPr sz="900" b="1" dirty="0">
                <a:latin typeface="Times New Roman"/>
                <a:cs typeface="Times New Roman"/>
              </a:rPr>
              <a:t>качества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образования»</a:t>
            </a:r>
            <a:endParaRPr sz="9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814827" y="1196327"/>
            <a:ext cx="2413000" cy="1044575"/>
            <a:chOff x="2814827" y="1196327"/>
            <a:chExt cx="2413000" cy="104457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4827" y="1196327"/>
              <a:ext cx="2412492" cy="10439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7415" y="1229855"/>
              <a:ext cx="2173224" cy="10073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2071" y="1223771"/>
              <a:ext cx="2322576" cy="95402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62071" y="1223771"/>
              <a:ext cx="2322830" cy="954405"/>
            </a:xfrm>
            <a:custGeom>
              <a:avLst/>
              <a:gdLst/>
              <a:ahLst/>
              <a:cxnLst/>
              <a:rect l="l" t="t" r="r" b="b"/>
              <a:pathLst>
                <a:path w="2322829" h="954405">
                  <a:moveTo>
                    <a:pt x="0" y="159003"/>
                  </a:moveTo>
                  <a:lnTo>
                    <a:pt x="8111" y="108768"/>
                  </a:lnTo>
                  <a:lnTo>
                    <a:pt x="30695" y="65123"/>
                  </a:lnTo>
                  <a:lnTo>
                    <a:pt x="65123" y="30695"/>
                  </a:lnTo>
                  <a:lnTo>
                    <a:pt x="108768" y="8111"/>
                  </a:lnTo>
                  <a:lnTo>
                    <a:pt x="159003" y="0"/>
                  </a:lnTo>
                  <a:lnTo>
                    <a:pt x="2163572" y="0"/>
                  </a:lnTo>
                  <a:lnTo>
                    <a:pt x="2213807" y="8111"/>
                  </a:lnTo>
                  <a:lnTo>
                    <a:pt x="2257452" y="30695"/>
                  </a:lnTo>
                  <a:lnTo>
                    <a:pt x="2291880" y="65123"/>
                  </a:lnTo>
                  <a:lnTo>
                    <a:pt x="2314464" y="108768"/>
                  </a:lnTo>
                  <a:lnTo>
                    <a:pt x="2322576" y="159003"/>
                  </a:lnTo>
                  <a:lnTo>
                    <a:pt x="2322576" y="795020"/>
                  </a:lnTo>
                  <a:lnTo>
                    <a:pt x="2314464" y="845255"/>
                  </a:lnTo>
                  <a:lnTo>
                    <a:pt x="2291880" y="888900"/>
                  </a:lnTo>
                  <a:lnTo>
                    <a:pt x="2257452" y="923328"/>
                  </a:lnTo>
                  <a:lnTo>
                    <a:pt x="2213807" y="945912"/>
                  </a:lnTo>
                  <a:lnTo>
                    <a:pt x="2163572" y="954024"/>
                  </a:lnTo>
                  <a:lnTo>
                    <a:pt x="159003" y="954024"/>
                  </a:lnTo>
                  <a:lnTo>
                    <a:pt x="108768" y="945912"/>
                  </a:lnTo>
                  <a:lnTo>
                    <a:pt x="65123" y="923328"/>
                  </a:lnTo>
                  <a:lnTo>
                    <a:pt x="30695" y="888900"/>
                  </a:lnTo>
                  <a:lnTo>
                    <a:pt x="8111" y="845255"/>
                  </a:lnTo>
                  <a:lnTo>
                    <a:pt x="0" y="795020"/>
                  </a:lnTo>
                  <a:lnTo>
                    <a:pt x="0" y="15900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46222" y="1272032"/>
            <a:ext cx="19538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Times New Roman"/>
                <a:cs typeface="Times New Roman"/>
              </a:rPr>
              <a:t>Приказ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Федеральной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службы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25" dirty="0">
                <a:latin typeface="Times New Roman"/>
                <a:cs typeface="Times New Roman"/>
              </a:rPr>
              <a:t>по</a:t>
            </a:r>
            <a:r>
              <a:rPr sz="900" b="1" dirty="0">
                <a:latin typeface="Times New Roman"/>
                <a:cs typeface="Times New Roman"/>
              </a:rPr>
              <a:t> надзору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в сфере</a:t>
            </a:r>
            <a:r>
              <a:rPr sz="900" b="1" spc="-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образования</a:t>
            </a:r>
            <a:r>
              <a:rPr sz="900" b="1" spc="-5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и</a:t>
            </a:r>
            <a:r>
              <a:rPr sz="900" b="1" spc="-20" dirty="0">
                <a:latin typeface="Times New Roman"/>
                <a:cs typeface="Times New Roman"/>
              </a:rPr>
              <a:t> науки </a:t>
            </a:r>
            <a:r>
              <a:rPr sz="900" b="1" dirty="0">
                <a:latin typeface="Times New Roman"/>
                <a:cs typeface="Times New Roman"/>
              </a:rPr>
              <a:t>от 13.05.2024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№</a:t>
            </a:r>
            <a:r>
              <a:rPr sz="900" b="1" spc="5" dirty="0">
                <a:latin typeface="Times New Roman"/>
                <a:cs typeface="Times New Roman"/>
              </a:rPr>
              <a:t> </a:t>
            </a:r>
            <a:r>
              <a:rPr sz="900" b="1" spc="-20" dirty="0">
                <a:latin typeface="Times New Roman"/>
                <a:cs typeface="Times New Roman"/>
              </a:rPr>
              <a:t>1008</a:t>
            </a:r>
            <a:endParaRPr sz="900">
              <a:latin typeface="Times New Roman"/>
              <a:cs typeface="Times New Roman"/>
            </a:endParaRPr>
          </a:p>
          <a:p>
            <a:pPr marL="29209" marR="20320" algn="ctr">
              <a:lnSpc>
                <a:spcPct val="100000"/>
              </a:lnSpc>
            </a:pPr>
            <a:r>
              <a:rPr sz="900" b="1" spc="-10" dirty="0">
                <a:latin typeface="Times New Roman"/>
                <a:cs typeface="Times New Roman"/>
              </a:rPr>
              <a:t>(зарегистрирован</a:t>
            </a:r>
            <a:r>
              <a:rPr sz="900" b="1" spc="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Минюстом</a:t>
            </a:r>
            <a:r>
              <a:rPr sz="900" b="1" spc="3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России регистрационный</a:t>
            </a:r>
            <a:r>
              <a:rPr sz="900" b="1" spc="1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№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78327</a:t>
            </a:r>
            <a:endParaRPr sz="900">
              <a:latin typeface="Times New Roman"/>
              <a:cs typeface="Times New Roman"/>
            </a:endParaRPr>
          </a:p>
          <a:p>
            <a:pPr marL="27940" algn="ctr">
              <a:lnSpc>
                <a:spcPct val="100000"/>
              </a:lnSpc>
            </a:pPr>
            <a:r>
              <a:rPr sz="900" b="1" dirty="0">
                <a:latin typeface="Times New Roman"/>
                <a:cs typeface="Times New Roman"/>
              </a:rPr>
              <a:t>от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29 мая</a:t>
            </a:r>
            <a:r>
              <a:rPr sz="900" b="1" spc="-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2024)»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0650" y="146059"/>
            <a:ext cx="11207240" cy="5971486"/>
            <a:chOff x="213359" y="167185"/>
            <a:chExt cx="11207240" cy="5971486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67872" y="167185"/>
              <a:ext cx="1252727" cy="9921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359" y="2258567"/>
              <a:ext cx="2639568" cy="3622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27376" y="2229611"/>
              <a:ext cx="2665476" cy="39090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45607" y="1197851"/>
              <a:ext cx="3047999" cy="10439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61431" y="1164323"/>
              <a:ext cx="2842260" cy="11430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2851" y="1225295"/>
              <a:ext cx="2958083" cy="95402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292851" y="1225295"/>
              <a:ext cx="2958465" cy="954405"/>
            </a:xfrm>
            <a:custGeom>
              <a:avLst/>
              <a:gdLst/>
              <a:ahLst/>
              <a:cxnLst/>
              <a:rect l="l" t="t" r="r" b="b"/>
              <a:pathLst>
                <a:path w="2958465" h="954405">
                  <a:moveTo>
                    <a:pt x="0" y="159003"/>
                  </a:moveTo>
                  <a:lnTo>
                    <a:pt x="8111" y="108768"/>
                  </a:lnTo>
                  <a:lnTo>
                    <a:pt x="30695" y="65123"/>
                  </a:lnTo>
                  <a:lnTo>
                    <a:pt x="65123" y="30695"/>
                  </a:lnTo>
                  <a:lnTo>
                    <a:pt x="108768" y="8111"/>
                  </a:lnTo>
                  <a:lnTo>
                    <a:pt x="159003" y="0"/>
                  </a:lnTo>
                  <a:lnTo>
                    <a:pt x="2799079" y="0"/>
                  </a:lnTo>
                  <a:lnTo>
                    <a:pt x="2849315" y="8111"/>
                  </a:lnTo>
                  <a:lnTo>
                    <a:pt x="2892960" y="30695"/>
                  </a:lnTo>
                  <a:lnTo>
                    <a:pt x="2927388" y="65123"/>
                  </a:lnTo>
                  <a:lnTo>
                    <a:pt x="2949972" y="108768"/>
                  </a:lnTo>
                  <a:lnTo>
                    <a:pt x="2958083" y="159003"/>
                  </a:lnTo>
                  <a:lnTo>
                    <a:pt x="2958083" y="795019"/>
                  </a:lnTo>
                  <a:lnTo>
                    <a:pt x="2949972" y="845255"/>
                  </a:lnTo>
                  <a:lnTo>
                    <a:pt x="2927388" y="888900"/>
                  </a:lnTo>
                  <a:lnTo>
                    <a:pt x="2892960" y="923328"/>
                  </a:lnTo>
                  <a:lnTo>
                    <a:pt x="2849315" y="945912"/>
                  </a:lnTo>
                  <a:lnTo>
                    <a:pt x="2799079" y="954024"/>
                  </a:lnTo>
                  <a:lnTo>
                    <a:pt x="159003" y="954024"/>
                  </a:lnTo>
                  <a:lnTo>
                    <a:pt x="108768" y="945912"/>
                  </a:lnTo>
                  <a:lnTo>
                    <a:pt x="65123" y="923328"/>
                  </a:lnTo>
                  <a:lnTo>
                    <a:pt x="30695" y="888900"/>
                  </a:lnTo>
                  <a:lnTo>
                    <a:pt x="8111" y="845255"/>
                  </a:lnTo>
                  <a:lnTo>
                    <a:pt x="0" y="795019"/>
                  </a:lnTo>
                  <a:lnTo>
                    <a:pt x="0" y="15900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459984" y="1205229"/>
            <a:ext cx="26250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05078" y="1406104"/>
            <a:ext cx="26238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РОО «О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всероссийских проверочных работ в ОО Новосергиевского района в 2024 -2025 учебном  году»</a:t>
            </a:r>
            <a:r>
              <a:rPr sz="10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97101" y="1311149"/>
            <a:ext cx="27273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 министерства образования Оренбургской области от 17.03.2025 №01-21/415 «О проведении всероссийских проверочных работ в 2024/2025 учебном году» </a:t>
            </a:r>
            <a:endParaRPr lang="ru-RU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5393" y="2246375"/>
            <a:ext cx="3197352" cy="34632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2599" y="2355478"/>
            <a:ext cx="3480048" cy="29435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7819" y="213385"/>
            <a:ext cx="8803005" cy="721360"/>
            <a:chOff x="1607819" y="213385"/>
            <a:chExt cx="8803005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7819" y="254495"/>
              <a:ext cx="8802624" cy="551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583" y="213385"/>
              <a:ext cx="7318248" cy="7208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063" y="281939"/>
              <a:ext cx="8712708" cy="4617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55064" y="281939"/>
            <a:ext cx="8712835" cy="4622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04517B"/>
                </a:solidFill>
              </a:rPr>
              <a:t>Сроки</a:t>
            </a:r>
            <a:r>
              <a:rPr sz="2400" spc="-3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проведения</a:t>
            </a:r>
            <a:r>
              <a:rPr sz="2400" spc="-1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ВПР</a:t>
            </a:r>
            <a:r>
              <a:rPr sz="2400" spc="-4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</a:t>
            </a:r>
            <a:r>
              <a:rPr sz="2400" spc="-5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2024/2025</a:t>
            </a:r>
            <a:r>
              <a:rPr sz="2400" spc="-4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учебном</a:t>
            </a:r>
            <a:r>
              <a:rPr sz="2400" spc="-45" dirty="0">
                <a:solidFill>
                  <a:srgbClr val="04517B"/>
                </a:solidFill>
              </a:rPr>
              <a:t> </a:t>
            </a:r>
            <a:r>
              <a:rPr sz="2400" spc="-20" dirty="0">
                <a:solidFill>
                  <a:srgbClr val="04517B"/>
                </a:solidFill>
              </a:rPr>
              <a:t>году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769619" y="4651247"/>
            <a:ext cx="4798060" cy="676910"/>
          </a:xfrm>
          <a:custGeom>
            <a:avLst/>
            <a:gdLst/>
            <a:ahLst/>
            <a:cxnLst/>
            <a:rect l="l" t="t" r="r" b="b"/>
            <a:pathLst>
              <a:path w="4798060" h="676910">
                <a:moveTo>
                  <a:pt x="4684776" y="0"/>
                </a:moveTo>
                <a:lnTo>
                  <a:pt x="112776" y="0"/>
                </a:lnTo>
                <a:lnTo>
                  <a:pt x="68880" y="8870"/>
                </a:lnTo>
                <a:lnTo>
                  <a:pt x="33032" y="33051"/>
                </a:lnTo>
                <a:lnTo>
                  <a:pt x="8863" y="68901"/>
                </a:lnTo>
                <a:lnTo>
                  <a:pt x="0" y="112775"/>
                </a:lnTo>
                <a:lnTo>
                  <a:pt x="0" y="563880"/>
                </a:lnTo>
                <a:lnTo>
                  <a:pt x="8863" y="607775"/>
                </a:lnTo>
                <a:lnTo>
                  <a:pt x="33032" y="643623"/>
                </a:lnTo>
                <a:lnTo>
                  <a:pt x="68880" y="667792"/>
                </a:lnTo>
                <a:lnTo>
                  <a:pt x="112776" y="676656"/>
                </a:lnTo>
                <a:lnTo>
                  <a:pt x="4684776" y="676656"/>
                </a:lnTo>
                <a:lnTo>
                  <a:pt x="4728650" y="667792"/>
                </a:lnTo>
                <a:lnTo>
                  <a:pt x="4764500" y="643623"/>
                </a:lnTo>
                <a:lnTo>
                  <a:pt x="4788681" y="607775"/>
                </a:lnTo>
                <a:lnTo>
                  <a:pt x="4797552" y="563880"/>
                </a:lnTo>
                <a:lnTo>
                  <a:pt x="4797552" y="112775"/>
                </a:lnTo>
                <a:lnTo>
                  <a:pt x="4788681" y="68901"/>
                </a:lnTo>
                <a:lnTo>
                  <a:pt x="4764500" y="33051"/>
                </a:lnTo>
                <a:lnTo>
                  <a:pt x="4728650" y="8870"/>
                </a:lnTo>
                <a:lnTo>
                  <a:pt x="4684776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02692" y="196595"/>
            <a:ext cx="10668000" cy="1247140"/>
            <a:chOff x="202692" y="196595"/>
            <a:chExt cx="10668000" cy="1247140"/>
          </a:xfrm>
        </p:grpSpPr>
        <p:sp>
          <p:nvSpPr>
            <p:cNvPr id="9" name="object 9"/>
            <p:cNvSpPr/>
            <p:nvPr/>
          </p:nvSpPr>
          <p:spPr>
            <a:xfrm>
              <a:off x="1635252" y="819911"/>
              <a:ext cx="3572510" cy="623570"/>
            </a:xfrm>
            <a:custGeom>
              <a:avLst/>
              <a:gdLst/>
              <a:ahLst/>
              <a:cxnLst/>
              <a:rect l="l" t="t" r="r" b="b"/>
              <a:pathLst>
                <a:path w="3572510" h="623569">
                  <a:moveTo>
                    <a:pt x="3468370" y="0"/>
                  </a:moveTo>
                  <a:lnTo>
                    <a:pt x="103886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6"/>
                  </a:lnTo>
                  <a:lnTo>
                    <a:pt x="0" y="519430"/>
                  </a:lnTo>
                  <a:lnTo>
                    <a:pt x="8159" y="559879"/>
                  </a:lnTo>
                  <a:lnTo>
                    <a:pt x="30416" y="592899"/>
                  </a:lnTo>
                  <a:lnTo>
                    <a:pt x="63436" y="615156"/>
                  </a:lnTo>
                  <a:lnTo>
                    <a:pt x="103886" y="623315"/>
                  </a:lnTo>
                  <a:lnTo>
                    <a:pt x="3468370" y="623315"/>
                  </a:lnTo>
                  <a:lnTo>
                    <a:pt x="3508819" y="615156"/>
                  </a:lnTo>
                  <a:lnTo>
                    <a:pt x="3541839" y="592899"/>
                  </a:lnTo>
                  <a:lnTo>
                    <a:pt x="3564096" y="559879"/>
                  </a:lnTo>
                  <a:lnTo>
                    <a:pt x="3572256" y="519430"/>
                  </a:lnTo>
                  <a:lnTo>
                    <a:pt x="3572256" y="103886"/>
                  </a:lnTo>
                  <a:lnTo>
                    <a:pt x="3564096" y="63436"/>
                  </a:lnTo>
                  <a:lnTo>
                    <a:pt x="3541839" y="30416"/>
                  </a:lnTo>
                  <a:lnTo>
                    <a:pt x="3508819" y="8159"/>
                  </a:lnTo>
                  <a:lnTo>
                    <a:pt x="3468370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692" y="196595"/>
              <a:ext cx="1382268" cy="10942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96583" y="826007"/>
              <a:ext cx="4674235" cy="541020"/>
            </a:xfrm>
            <a:custGeom>
              <a:avLst/>
              <a:gdLst/>
              <a:ahLst/>
              <a:cxnLst/>
              <a:rect l="l" t="t" r="r" b="b"/>
              <a:pathLst>
                <a:path w="4674234" h="541019">
                  <a:moveTo>
                    <a:pt x="4583938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6" y="26415"/>
                  </a:lnTo>
                  <a:lnTo>
                    <a:pt x="7088" y="55078"/>
                  </a:lnTo>
                  <a:lnTo>
                    <a:pt x="0" y="90169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5" y="514603"/>
                  </a:lnTo>
                  <a:lnTo>
                    <a:pt x="55078" y="533931"/>
                  </a:lnTo>
                  <a:lnTo>
                    <a:pt x="90169" y="541019"/>
                  </a:lnTo>
                  <a:lnTo>
                    <a:pt x="4583938" y="541019"/>
                  </a:lnTo>
                  <a:lnTo>
                    <a:pt x="4619029" y="533931"/>
                  </a:lnTo>
                  <a:lnTo>
                    <a:pt x="4647692" y="514603"/>
                  </a:lnTo>
                  <a:lnTo>
                    <a:pt x="4667019" y="485941"/>
                  </a:lnTo>
                  <a:lnTo>
                    <a:pt x="4674108" y="450850"/>
                  </a:lnTo>
                  <a:lnTo>
                    <a:pt x="4674108" y="90169"/>
                  </a:lnTo>
                  <a:lnTo>
                    <a:pt x="4667019" y="55078"/>
                  </a:lnTo>
                  <a:lnTo>
                    <a:pt x="4647692" y="26416"/>
                  </a:lnTo>
                  <a:lnTo>
                    <a:pt x="4619029" y="7088"/>
                  </a:lnTo>
                  <a:lnTo>
                    <a:pt x="4583938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36370" y="4651705"/>
            <a:ext cx="386207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44060"/>
                </a:solidFill>
                <a:latin typeface="Times New Roman"/>
                <a:cs typeface="Times New Roman"/>
              </a:rPr>
              <a:t>Школы</a:t>
            </a:r>
            <a:r>
              <a:rPr sz="1400" b="1" spc="-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4060"/>
                </a:solidFill>
                <a:latin typeface="Times New Roman"/>
                <a:cs typeface="Times New Roman"/>
              </a:rPr>
              <a:t>могут</a:t>
            </a:r>
            <a:r>
              <a:rPr sz="1400" b="1" spc="-3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использовать</a:t>
            </a:r>
            <a:r>
              <a:rPr sz="14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4060"/>
                </a:solidFill>
                <a:latin typeface="Times New Roman"/>
                <a:cs typeface="Times New Roman"/>
              </a:rPr>
              <a:t>ВПР</a:t>
            </a:r>
            <a:r>
              <a:rPr sz="1400" b="1" spc="-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4060"/>
                </a:solidFill>
                <a:latin typeface="Times New Roman"/>
                <a:cs typeface="Times New Roman"/>
              </a:rPr>
              <a:t>в</a:t>
            </a:r>
            <a:r>
              <a:rPr sz="1400" b="1" spc="-1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качестве</a:t>
            </a:r>
            <a:endParaRPr sz="14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b="1" dirty="0">
                <a:solidFill>
                  <a:srgbClr val="244060"/>
                </a:solidFill>
                <a:latin typeface="Times New Roman"/>
                <a:cs typeface="Times New Roman"/>
              </a:rPr>
              <a:t>мероприятий</a:t>
            </a:r>
            <a:r>
              <a:rPr sz="1400" b="1" spc="-5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текущего</a:t>
            </a:r>
            <a:r>
              <a:rPr sz="1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контроля</a:t>
            </a:r>
            <a:r>
              <a:rPr sz="1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успеваемости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5" dirty="0" smtClean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1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промежуточной</a:t>
            </a:r>
            <a:r>
              <a:rPr sz="1400" b="1" spc="-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аттестации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sz="14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обучающихся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9619" y="2225039"/>
            <a:ext cx="4798060" cy="508000"/>
          </a:xfrm>
          <a:custGeom>
            <a:avLst/>
            <a:gdLst/>
            <a:ahLst/>
            <a:cxnLst/>
            <a:rect l="l" t="t" r="r" b="b"/>
            <a:pathLst>
              <a:path w="4798060" h="508000">
                <a:moveTo>
                  <a:pt x="4712970" y="0"/>
                </a:moveTo>
                <a:lnTo>
                  <a:pt x="84582" y="0"/>
                </a:lnTo>
                <a:lnTo>
                  <a:pt x="51660" y="6643"/>
                </a:lnTo>
                <a:lnTo>
                  <a:pt x="24774" y="24765"/>
                </a:lnTo>
                <a:lnTo>
                  <a:pt x="6647" y="51649"/>
                </a:lnTo>
                <a:lnTo>
                  <a:pt x="0" y="84582"/>
                </a:lnTo>
                <a:lnTo>
                  <a:pt x="0" y="422910"/>
                </a:lnTo>
                <a:lnTo>
                  <a:pt x="6647" y="455842"/>
                </a:lnTo>
                <a:lnTo>
                  <a:pt x="24774" y="482727"/>
                </a:lnTo>
                <a:lnTo>
                  <a:pt x="51660" y="500848"/>
                </a:lnTo>
                <a:lnTo>
                  <a:pt x="84582" y="507492"/>
                </a:lnTo>
                <a:lnTo>
                  <a:pt x="4712970" y="507492"/>
                </a:lnTo>
                <a:lnTo>
                  <a:pt x="4745902" y="500848"/>
                </a:lnTo>
                <a:lnTo>
                  <a:pt x="4772787" y="482726"/>
                </a:lnTo>
                <a:lnTo>
                  <a:pt x="4790908" y="455842"/>
                </a:lnTo>
                <a:lnTo>
                  <a:pt x="4797552" y="422910"/>
                </a:lnTo>
                <a:lnTo>
                  <a:pt x="4797552" y="84582"/>
                </a:lnTo>
                <a:lnTo>
                  <a:pt x="4790908" y="51649"/>
                </a:lnTo>
                <a:lnTo>
                  <a:pt x="4772786" y="24764"/>
                </a:lnTo>
                <a:lnTo>
                  <a:pt x="4745902" y="6643"/>
                </a:lnTo>
                <a:lnTo>
                  <a:pt x="4712970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7757" y="2339085"/>
            <a:ext cx="4220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июня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2025</a:t>
            </a:r>
            <a:r>
              <a:rPr sz="1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4517B"/>
                </a:solidFill>
                <a:latin typeface="Times New Roman"/>
                <a:cs typeface="Times New Roman"/>
              </a:rPr>
              <a:t>–</a:t>
            </a:r>
            <a:r>
              <a:rPr sz="1600" b="1" spc="-3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получение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результатов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32347" y="1560575"/>
            <a:ext cx="5332730" cy="1152525"/>
          </a:xfrm>
          <a:custGeom>
            <a:avLst/>
            <a:gdLst/>
            <a:ahLst/>
            <a:cxnLst/>
            <a:rect l="l" t="t" r="r" b="b"/>
            <a:pathLst>
              <a:path w="5332730" h="1152525">
                <a:moveTo>
                  <a:pt x="5140452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960120"/>
                </a:lnTo>
                <a:lnTo>
                  <a:pt x="5071" y="1004147"/>
                </a:lnTo>
                <a:lnTo>
                  <a:pt x="19518" y="1044564"/>
                </a:lnTo>
                <a:lnTo>
                  <a:pt x="42187" y="1080218"/>
                </a:lnTo>
                <a:lnTo>
                  <a:pt x="71925" y="1109956"/>
                </a:lnTo>
                <a:lnTo>
                  <a:pt x="107579" y="1132625"/>
                </a:lnTo>
                <a:lnTo>
                  <a:pt x="147996" y="1147072"/>
                </a:lnTo>
                <a:lnTo>
                  <a:pt x="192024" y="1152144"/>
                </a:lnTo>
                <a:lnTo>
                  <a:pt x="5140452" y="1152144"/>
                </a:lnTo>
                <a:lnTo>
                  <a:pt x="5184479" y="1147072"/>
                </a:lnTo>
                <a:lnTo>
                  <a:pt x="5224896" y="1132625"/>
                </a:lnTo>
                <a:lnTo>
                  <a:pt x="5260550" y="1109956"/>
                </a:lnTo>
                <a:lnTo>
                  <a:pt x="5290288" y="1080218"/>
                </a:lnTo>
                <a:lnTo>
                  <a:pt x="5312957" y="1044564"/>
                </a:lnTo>
                <a:lnTo>
                  <a:pt x="5327404" y="1004147"/>
                </a:lnTo>
                <a:lnTo>
                  <a:pt x="5332476" y="960120"/>
                </a:lnTo>
                <a:lnTo>
                  <a:pt x="5332476" y="192024"/>
                </a:lnTo>
                <a:lnTo>
                  <a:pt x="5327404" y="147996"/>
                </a:lnTo>
                <a:lnTo>
                  <a:pt x="5312957" y="107579"/>
                </a:lnTo>
                <a:lnTo>
                  <a:pt x="5290288" y="71925"/>
                </a:lnTo>
                <a:lnTo>
                  <a:pt x="5260550" y="42187"/>
                </a:lnTo>
                <a:lnTo>
                  <a:pt x="5224896" y="19518"/>
                </a:lnTo>
                <a:lnTo>
                  <a:pt x="5184479" y="5071"/>
                </a:lnTo>
                <a:lnTo>
                  <a:pt x="5140452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18986" y="1691767"/>
            <a:ext cx="476059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483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апреля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2025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4060"/>
                </a:solidFill>
                <a:latin typeface="Times New Roman"/>
                <a:cs typeface="Times New Roman"/>
              </a:rPr>
              <a:t>–</a:t>
            </a:r>
            <a:r>
              <a:rPr sz="1400" spc="-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резервный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день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(компьютерная</a:t>
            </a:r>
            <a:r>
              <a:rPr sz="14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форма</a:t>
            </a:r>
            <a:r>
              <a:rPr sz="14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для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5-8-х</a:t>
            </a:r>
            <a:r>
              <a:rPr sz="14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классов).</a:t>
            </a:r>
            <a:r>
              <a:rPr sz="14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Сбор</a:t>
            </a:r>
            <a:r>
              <a:rPr sz="14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заявок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для</a:t>
            </a:r>
            <a:endParaRPr sz="1400">
              <a:latin typeface="Times New Roman"/>
              <a:cs typeface="Times New Roman"/>
            </a:endParaRPr>
          </a:p>
          <a:p>
            <a:pPr marL="273050" marR="267335" indent="53340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выполнения</a:t>
            </a:r>
            <a:r>
              <a:rPr sz="14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участниками</a:t>
            </a:r>
            <a:r>
              <a:rPr sz="14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работ</a:t>
            </a:r>
            <a:r>
              <a:rPr sz="1400" b="1" spc="-7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с</a:t>
            </a:r>
            <a:r>
              <a:rPr sz="1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использованием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компьютера</a:t>
            </a:r>
            <a:r>
              <a:rPr sz="14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резервный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день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апреля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2025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5993" y="864869"/>
            <a:ext cx="39541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апреля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24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апреля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2025</a:t>
            </a:r>
            <a:r>
              <a:rPr sz="1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244060"/>
                </a:solidFill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с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использованием</a:t>
            </a:r>
            <a:r>
              <a:rPr sz="1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компьютера</a:t>
            </a:r>
            <a:r>
              <a:rPr sz="14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для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5-8-х</a:t>
            </a:r>
            <a:r>
              <a:rPr sz="14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классов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98904" y="2740164"/>
            <a:ext cx="7508748" cy="99515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050160" y="2806445"/>
            <a:ext cx="71691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Участники</a:t>
            </a:r>
            <a:r>
              <a:rPr sz="1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ВПР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–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обучающиеся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всех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школ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600" b="1" spc="-8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имеющим</a:t>
            </a:r>
            <a:r>
              <a:rPr sz="1600" b="1" spc="-7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государственную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аккредитацию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600" b="1" spc="-8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программам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начального,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основного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среднего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общего</a:t>
            </a:r>
            <a:r>
              <a:rPr sz="1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образования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5191" y="1499615"/>
            <a:ext cx="4411980" cy="589915"/>
          </a:xfrm>
          <a:custGeom>
            <a:avLst/>
            <a:gdLst/>
            <a:ahLst/>
            <a:cxnLst/>
            <a:rect l="l" t="t" r="r" b="b"/>
            <a:pathLst>
              <a:path w="4411980" h="589914">
                <a:moveTo>
                  <a:pt x="4313682" y="0"/>
                </a:moveTo>
                <a:lnTo>
                  <a:pt x="98298" y="0"/>
                </a:lnTo>
                <a:lnTo>
                  <a:pt x="60034" y="7733"/>
                </a:lnTo>
                <a:lnTo>
                  <a:pt x="28789" y="28813"/>
                </a:lnTo>
                <a:lnTo>
                  <a:pt x="7724" y="60061"/>
                </a:lnTo>
                <a:lnTo>
                  <a:pt x="0" y="98298"/>
                </a:lnTo>
                <a:lnTo>
                  <a:pt x="0" y="491490"/>
                </a:lnTo>
                <a:lnTo>
                  <a:pt x="7724" y="529726"/>
                </a:lnTo>
                <a:lnTo>
                  <a:pt x="28789" y="560974"/>
                </a:lnTo>
                <a:lnTo>
                  <a:pt x="60034" y="582054"/>
                </a:lnTo>
                <a:lnTo>
                  <a:pt x="98298" y="589788"/>
                </a:lnTo>
                <a:lnTo>
                  <a:pt x="4313682" y="589788"/>
                </a:lnTo>
                <a:lnTo>
                  <a:pt x="4351918" y="582054"/>
                </a:lnTo>
                <a:lnTo>
                  <a:pt x="4383166" y="560974"/>
                </a:lnTo>
                <a:lnTo>
                  <a:pt x="4404246" y="529726"/>
                </a:lnTo>
                <a:lnTo>
                  <a:pt x="4411980" y="491490"/>
                </a:lnTo>
                <a:lnTo>
                  <a:pt x="4411980" y="98298"/>
                </a:lnTo>
                <a:lnTo>
                  <a:pt x="4404246" y="60061"/>
                </a:lnTo>
                <a:lnTo>
                  <a:pt x="4383166" y="28813"/>
                </a:lnTo>
                <a:lnTo>
                  <a:pt x="4351918" y="7733"/>
                </a:lnTo>
                <a:lnTo>
                  <a:pt x="4313682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74038" y="793241"/>
            <a:ext cx="3574415" cy="1329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28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Сроки</a:t>
            </a:r>
            <a:r>
              <a:rPr sz="14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проведения</a:t>
            </a:r>
            <a:r>
              <a:rPr sz="14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ВПР</a:t>
            </a:r>
            <a:endParaRPr sz="1400">
              <a:latin typeface="Times New Roman"/>
              <a:cs typeface="Times New Roman"/>
            </a:endParaRPr>
          </a:p>
          <a:p>
            <a:pPr marL="120650" algn="ctr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11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апреля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по 16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мая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2025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18110" algn="ctr">
              <a:lnSpc>
                <a:spcPct val="100000"/>
              </a:lnSpc>
            </a:pPr>
            <a:r>
              <a:rPr sz="1400" b="1" dirty="0">
                <a:solidFill>
                  <a:srgbClr val="04517B"/>
                </a:solidFill>
                <a:latin typeface="Times New Roman"/>
                <a:cs typeface="Times New Roman"/>
              </a:rPr>
              <a:t>бумажный</a:t>
            </a:r>
            <a:r>
              <a:rPr sz="1400" b="1" spc="-6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носитель</a:t>
            </a:r>
            <a:endParaRPr sz="1400">
              <a:latin typeface="Times New Roman"/>
              <a:cs typeface="Times New Roman"/>
            </a:endParaRPr>
          </a:p>
          <a:p>
            <a:pPr marL="109855" marR="106045" algn="ctr">
              <a:lnSpc>
                <a:spcPct val="100000"/>
              </a:lnSpc>
              <a:spcBef>
                <a:spcPts val="180"/>
              </a:spcBef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Даты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проведения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ВПР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школа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определяет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САМОСТОЯТЕЛЬНО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соответствии</a:t>
            </a:r>
            <a:r>
              <a:rPr sz="14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со</a:t>
            </a:r>
            <a:r>
              <a:rPr sz="14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сроками</a:t>
            </a:r>
            <a:r>
              <a:rPr sz="14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проведения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ВПР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9619" y="5433059"/>
            <a:ext cx="4798060" cy="573405"/>
          </a:xfrm>
          <a:custGeom>
            <a:avLst/>
            <a:gdLst/>
            <a:ahLst/>
            <a:cxnLst/>
            <a:rect l="l" t="t" r="r" b="b"/>
            <a:pathLst>
              <a:path w="4798060" h="573404">
                <a:moveTo>
                  <a:pt x="4702047" y="0"/>
                </a:moveTo>
                <a:lnTo>
                  <a:pt x="95504" y="0"/>
                </a:lnTo>
                <a:lnTo>
                  <a:pt x="58330" y="7505"/>
                </a:lnTo>
                <a:lnTo>
                  <a:pt x="27973" y="27973"/>
                </a:lnTo>
                <a:lnTo>
                  <a:pt x="7505" y="58330"/>
                </a:lnTo>
                <a:lnTo>
                  <a:pt x="0" y="95503"/>
                </a:lnTo>
                <a:lnTo>
                  <a:pt x="0" y="477519"/>
                </a:lnTo>
                <a:lnTo>
                  <a:pt x="7505" y="514693"/>
                </a:lnTo>
                <a:lnTo>
                  <a:pt x="27973" y="545050"/>
                </a:lnTo>
                <a:lnTo>
                  <a:pt x="58330" y="565518"/>
                </a:lnTo>
                <a:lnTo>
                  <a:pt x="95504" y="573024"/>
                </a:lnTo>
                <a:lnTo>
                  <a:pt x="4702047" y="573024"/>
                </a:lnTo>
                <a:lnTo>
                  <a:pt x="4739205" y="565518"/>
                </a:lnTo>
                <a:lnTo>
                  <a:pt x="4769564" y="545050"/>
                </a:lnTo>
                <a:lnTo>
                  <a:pt x="4790041" y="514693"/>
                </a:lnTo>
                <a:lnTo>
                  <a:pt x="4797552" y="477519"/>
                </a:lnTo>
                <a:lnTo>
                  <a:pt x="4797552" y="95503"/>
                </a:lnTo>
                <a:lnTo>
                  <a:pt x="4790041" y="58330"/>
                </a:lnTo>
                <a:lnTo>
                  <a:pt x="4769564" y="27973"/>
                </a:lnTo>
                <a:lnTo>
                  <a:pt x="4739205" y="7505"/>
                </a:lnTo>
                <a:lnTo>
                  <a:pt x="4702047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58950" y="5488635"/>
            <a:ext cx="38176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44060"/>
                </a:solidFill>
                <a:latin typeface="Times New Roman"/>
                <a:cs typeface="Times New Roman"/>
              </a:rPr>
              <a:t>ВПР</a:t>
            </a:r>
            <a:r>
              <a:rPr sz="1400" b="1" spc="-3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4060"/>
                </a:solidFill>
                <a:latin typeface="Times New Roman"/>
                <a:cs typeface="Times New Roman"/>
              </a:rPr>
              <a:t>проводятся</a:t>
            </a:r>
            <a:r>
              <a:rPr sz="1400" b="1" spc="-3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рамках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расписания</a:t>
            </a:r>
            <a:r>
              <a:rPr sz="1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занятий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44060"/>
                </a:solidFill>
                <a:latin typeface="Times New Roman"/>
                <a:cs typeface="Times New Roman"/>
              </a:rPr>
              <a:t>учебного</a:t>
            </a:r>
            <a:r>
              <a:rPr sz="14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предмета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89091" y="3668267"/>
            <a:ext cx="5476240" cy="1399540"/>
          </a:xfrm>
          <a:custGeom>
            <a:avLst/>
            <a:gdLst/>
            <a:ahLst/>
            <a:cxnLst/>
            <a:rect l="l" t="t" r="r" b="b"/>
            <a:pathLst>
              <a:path w="5476240" h="1399539">
                <a:moveTo>
                  <a:pt x="5242560" y="0"/>
                </a:moveTo>
                <a:lnTo>
                  <a:pt x="233172" y="0"/>
                </a:lnTo>
                <a:lnTo>
                  <a:pt x="186179" y="4737"/>
                </a:lnTo>
                <a:lnTo>
                  <a:pt x="142410" y="18323"/>
                </a:lnTo>
                <a:lnTo>
                  <a:pt x="102803" y="39821"/>
                </a:lnTo>
                <a:lnTo>
                  <a:pt x="68294" y="68294"/>
                </a:lnTo>
                <a:lnTo>
                  <a:pt x="39821" y="102803"/>
                </a:lnTo>
                <a:lnTo>
                  <a:pt x="18323" y="142410"/>
                </a:lnTo>
                <a:lnTo>
                  <a:pt x="4737" y="186179"/>
                </a:lnTo>
                <a:lnTo>
                  <a:pt x="0" y="233171"/>
                </a:lnTo>
                <a:lnTo>
                  <a:pt x="0" y="1165859"/>
                </a:lnTo>
                <a:lnTo>
                  <a:pt x="4737" y="1212852"/>
                </a:lnTo>
                <a:lnTo>
                  <a:pt x="18323" y="1256621"/>
                </a:lnTo>
                <a:lnTo>
                  <a:pt x="39821" y="1296228"/>
                </a:lnTo>
                <a:lnTo>
                  <a:pt x="68294" y="1330737"/>
                </a:lnTo>
                <a:lnTo>
                  <a:pt x="102803" y="1359210"/>
                </a:lnTo>
                <a:lnTo>
                  <a:pt x="142410" y="1380708"/>
                </a:lnTo>
                <a:lnTo>
                  <a:pt x="186179" y="1394294"/>
                </a:lnTo>
                <a:lnTo>
                  <a:pt x="233172" y="1399031"/>
                </a:lnTo>
                <a:lnTo>
                  <a:pt x="5242560" y="1399031"/>
                </a:lnTo>
                <a:lnTo>
                  <a:pt x="5289552" y="1394294"/>
                </a:lnTo>
                <a:lnTo>
                  <a:pt x="5333321" y="1380708"/>
                </a:lnTo>
                <a:lnTo>
                  <a:pt x="5372928" y="1359210"/>
                </a:lnTo>
                <a:lnTo>
                  <a:pt x="5407437" y="1330737"/>
                </a:lnTo>
                <a:lnTo>
                  <a:pt x="5435910" y="1296228"/>
                </a:lnTo>
                <a:lnTo>
                  <a:pt x="5457408" y="1256621"/>
                </a:lnTo>
                <a:lnTo>
                  <a:pt x="5470994" y="1212852"/>
                </a:lnTo>
                <a:lnTo>
                  <a:pt x="5475732" y="1165859"/>
                </a:lnTo>
                <a:lnTo>
                  <a:pt x="5475732" y="233171"/>
                </a:lnTo>
                <a:lnTo>
                  <a:pt x="5470994" y="186179"/>
                </a:lnTo>
                <a:lnTo>
                  <a:pt x="5457408" y="142410"/>
                </a:lnTo>
                <a:lnTo>
                  <a:pt x="5435910" y="102803"/>
                </a:lnTo>
                <a:lnTo>
                  <a:pt x="5407437" y="68294"/>
                </a:lnTo>
                <a:lnTo>
                  <a:pt x="5372928" y="39821"/>
                </a:lnTo>
                <a:lnTo>
                  <a:pt x="5333321" y="18323"/>
                </a:lnTo>
                <a:lnTo>
                  <a:pt x="5289552" y="4737"/>
                </a:lnTo>
                <a:lnTo>
                  <a:pt x="5242560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43980" y="3709161"/>
            <a:ext cx="496633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Доступ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скачиванию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материалов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проверочных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личном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кабинете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школ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открывается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не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позднее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09:00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местному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времени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за</a:t>
            </a:r>
            <a:r>
              <a:rPr sz="14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два</a:t>
            </a:r>
            <a:r>
              <a:rPr sz="14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рабочих</a:t>
            </a:r>
            <a:r>
              <a:rPr sz="1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дня до</a:t>
            </a:r>
            <a:r>
              <a:rPr sz="14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даты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проведения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работы.</a:t>
            </a:r>
            <a:r>
              <a:rPr sz="14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Архивы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10" dirty="0">
                <a:latin typeface="Times New Roman"/>
                <a:cs typeface="Times New Roman"/>
              </a:rPr>
              <a:t>материалами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проверочных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будут </a:t>
            </a:r>
            <a:r>
              <a:rPr sz="1400" dirty="0">
                <a:latin typeface="Times New Roman"/>
                <a:cs typeface="Times New Roman"/>
              </a:rPr>
              <a:t>доступны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течение 3-х</a:t>
            </a:r>
            <a:r>
              <a:rPr sz="1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рабочих</a:t>
            </a:r>
            <a:r>
              <a:rPr sz="14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дней</a:t>
            </a:r>
            <a:r>
              <a:rPr sz="1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после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дня</a:t>
            </a:r>
            <a:r>
              <a:rPr sz="1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проведения.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Доступ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к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материалам</a:t>
            </a:r>
            <a:r>
              <a:rPr sz="14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будет</a:t>
            </a:r>
            <a:r>
              <a:rPr sz="1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открыт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09</a:t>
            </a:r>
            <a:r>
              <a:rPr sz="1400" b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апреля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2025</a:t>
            </a:r>
            <a:r>
              <a:rPr sz="1400" b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года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89091" y="5184647"/>
            <a:ext cx="5476240" cy="1082040"/>
          </a:xfrm>
          <a:custGeom>
            <a:avLst/>
            <a:gdLst/>
            <a:ahLst/>
            <a:cxnLst/>
            <a:rect l="l" t="t" r="r" b="b"/>
            <a:pathLst>
              <a:path w="5476240" h="1082039">
                <a:moveTo>
                  <a:pt x="5295392" y="0"/>
                </a:moveTo>
                <a:lnTo>
                  <a:pt x="180340" y="0"/>
                </a:lnTo>
                <a:lnTo>
                  <a:pt x="132409" y="6442"/>
                </a:lnTo>
                <a:lnTo>
                  <a:pt x="89332" y="24622"/>
                </a:lnTo>
                <a:lnTo>
                  <a:pt x="52831" y="52822"/>
                </a:lnTo>
                <a:lnTo>
                  <a:pt x="24628" y="89321"/>
                </a:lnTo>
                <a:lnTo>
                  <a:pt x="6444" y="132400"/>
                </a:lnTo>
                <a:lnTo>
                  <a:pt x="0" y="180340"/>
                </a:lnTo>
                <a:lnTo>
                  <a:pt x="0" y="901700"/>
                </a:lnTo>
                <a:lnTo>
                  <a:pt x="6444" y="949639"/>
                </a:lnTo>
                <a:lnTo>
                  <a:pt x="24628" y="992718"/>
                </a:lnTo>
                <a:lnTo>
                  <a:pt x="52832" y="1029217"/>
                </a:lnTo>
                <a:lnTo>
                  <a:pt x="89332" y="1057417"/>
                </a:lnTo>
                <a:lnTo>
                  <a:pt x="132409" y="1075597"/>
                </a:lnTo>
                <a:lnTo>
                  <a:pt x="180340" y="1082040"/>
                </a:lnTo>
                <a:lnTo>
                  <a:pt x="5295392" y="1082040"/>
                </a:lnTo>
                <a:lnTo>
                  <a:pt x="5343322" y="1075597"/>
                </a:lnTo>
                <a:lnTo>
                  <a:pt x="5386399" y="1057417"/>
                </a:lnTo>
                <a:lnTo>
                  <a:pt x="5422899" y="1029217"/>
                </a:lnTo>
                <a:lnTo>
                  <a:pt x="5451103" y="992718"/>
                </a:lnTo>
                <a:lnTo>
                  <a:pt x="5469287" y="949639"/>
                </a:lnTo>
                <a:lnTo>
                  <a:pt x="5475732" y="901700"/>
                </a:lnTo>
                <a:lnTo>
                  <a:pt x="5475732" y="180340"/>
                </a:lnTo>
                <a:lnTo>
                  <a:pt x="5469287" y="132400"/>
                </a:lnTo>
                <a:lnTo>
                  <a:pt x="5451103" y="89321"/>
                </a:lnTo>
                <a:lnTo>
                  <a:pt x="5422899" y="52822"/>
                </a:lnTo>
                <a:lnTo>
                  <a:pt x="5386399" y="24622"/>
                </a:lnTo>
                <a:lnTo>
                  <a:pt x="5343322" y="6442"/>
                </a:lnTo>
                <a:lnTo>
                  <a:pt x="5295392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43980" y="5158536"/>
            <a:ext cx="4968875" cy="9093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Электронные</a:t>
            </a:r>
            <a:r>
              <a:rPr sz="14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формы</a:t>
            </a:r>
            <a:r>
              <a:rPr sz="1400" b="1" spc="-7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сбора</a:t>
            </a:r>
            <a:r>
              <a:rPr sz="14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результатов</a:t>
            </a:r>
            <a:endParaRPr sz="140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100000"/>
              </a:lnSpc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14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электронные</a:t>
            </a:r>
            <a:r>
              <a:rPr sz="14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протоколы</a:t>
            </a:r>
            <a:r>
              <a:rPr sz="14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заполняют</a:t>
            </a:r>
            <a:r>
              <a:rPr sz="14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ТОЛЬКО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ответственные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организаторы</a:t>
            </a:r>
            <a:r>
              <a:rPr sz="1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вместе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техническим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специалистом</a:t>
            </a:r>
            <a:r>
              <a:rPr sz="1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до</a:t>
            </a:r>
            <a:r>
              <a:rPr sz="160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20</a:t>
            </a:r>
            <a:r>
              <a:rPr sz="1600" b="1" i="1" u="sng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мая</a:t>
            </a:r>
            <a:r>
              <a:rPr sz="160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2025</a:t>
            </a:r>
            <a:r>
              <a:rPr sz="160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года</a:t>
            </a:r>
            <a:r>
              <a:rPr sz="1600" b="1" i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60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всем</a:t>
            </a:r>
            <a:r>
              <a:rPr sz="1600" b="1" i="1" u="sng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sz="1400" b="1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!!!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9619" y="3741419"/>
            <a:ext cx="4798060" cy="794385"/>
          </a:xfrm>
          <a:custGeom>
            <a:avLst/>
            <a:gdLst/>
            <a:ahLst/>
            <a:cxnLst/>
            <a:rect l="l" t="t" r="r" b="b"/>
            <a:pathLst>
              <a:path w="4798060" h="794385">
                <a:moveTo>
                  <a:pt x="4665218" y="0"/>
                </a:moveTo>
                <a:lnTo>
                  <a:pt x="132333" y="0"/>
                </a:lnTo>
                <a:lnTo>
                  <a:pt x="90505" y="6752"/>
                </a:lnTo>
                <a:lnTo>
                  <a:pt x="54178" y="25550"/>
                </a:lnTo>
                <a:lnTo>
                  <a:pt x="25532" y="54205"/>
                </a:lnTo>
                <a:lnTo>
                  <a:pt x="6746" y="90529"/>
                </a:lnTo>
                <a:lnTo>
                  <a:pt x="0" y="132333"/>
                </a:lnTo>
                <a:lnTo>
                  <a:pt x="0" y="661669"/>
                </a:lnTo>
                <a:lnTo>
                  <a:pt x="6746" y="703474"/>
                </a:lnTo>
                <a:lnTo>
                  <a:pt x="25532" y="739798"/>
                </a:lnTo>
                <a:lnTo>
                  <a:pt x="54178" y="768453"/>
                </a:lnTo>
                <a:lnTo>
                  <a:pt x="90505" y="787251"/>
                </a:lnTo>
                <a:lnTo>
                  <a:pt x="132333" y="794003"/>
                </a:lnTo>
                <a:lnTo>
                  <a:pt x="4665218" y="794003"/>
                </a:lnTo>
                <a:lnTo>
                  <a:pt x="4707022" y="787251"/>
                </a:lnTo>
                <a:lnTo>
                  <a:pt x="4743346" y="768453"/>
                </a:lnTo>
                <a:lnTo>
                  <a:pt x="4772001" y="739798"/>
                </a:lnTo>
                <a:lnTo>
                  <a:pt x="4790799" y="703474"/>
                </a:lnTo>
                <a:lnTo>
                  <a:pt x="4797552" y="661669"/>
                </a:lnTo>
                <a:lnTo>
                  <a:pt x="4797552" y="132333"/>
                </a:lnTo>
                <a:lnTo>
                  <a:pt x="4790799" y="90529"/>
                </a:lnTo>
                <a:lnTo>
                  <a:pt x="4772001" y="54205"/>
                </a:lnTo>
                <a:lnTo>
                  <a:pt x="4743346" y="25550"/>
                </a:lnTo>
                <a:lnTo>
                  <a:pt x="4707022" y="6752"/>
                </a:lnTo>
                <a:lnTo>
                  <a:pt x="4665218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3528" y="3693667"/>
            <a:ext cx="452691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Обучающиеся</a:t>
            </a:r>
            <a:r>
              <a:rPr sz="14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течение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одного</a:t>
            </a:r>
            <a:r>
              <a:rPr sz="14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учебного</a:t>
            </a:r>
            <a:r>
              <a:rPr sz="14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года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принимают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участие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более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чем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одном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исследовании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–</a:t>
            </a:r>
            <a:r>
              <a:rPr sz="14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ВПР,</a:t>
            </a:r>
            <a:r>
              <a:rPr sz="14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НИКО</a:t>
            </a:r>
            <a:r>
              <a:rPr sz="14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или</a:t>
            </a:r>
            <a:r>
              <a:rPr sz="14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международных</a:t>
            </a:r>
            <a:r>
              <a:rPr sz="1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исследованиях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4790" y="438438"/>
            <a:ext cx="8803005" cy="721360"/>
            <a:chOff x="1897379" y="396265"/>
            <a:chExt cx="8803005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7379" y="435851"/>
              <a:ext cx="8802624" cy="551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9131" y="396265"/>
              <a:ext cx="8199120" cy="7208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4623" y="463295"/>
              <a:ext cx="8712708" cy="4617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21907" y="483972"/>
            <a:ext cx="8712835" cy="4622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80059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solidFill>
                  <a:srgbClr val="04517B"/>
                </a:solidFill>
              </a:rPr>
              <a:t>Подготовка</a:t>
            </a:r>
            <a:r>
              <a:rPr sz="2400" spc="-3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и</a:t>
            </a:r>
            <a:r>
              <a:rPr sz="2400" spc="-4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проведение</a:t>
            </a:r>
            <a:r>
              <a:rPr sz="2400" spc="-1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ВПР</a:t>
            </a:r>
            <a:r>
              <a:rPr sz="2400" spc="-5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</a:t>
            </a:r>
            <a:r>
              <a:rPr sz="2400" spc="-3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2024/2025</a:t>
            </a:r>
            <a:r>
              <a:rPr sz="2400" spc="-3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учебном</a:t>
            </a:r>
            <a:r>
              <a:rPr sz="2400" spc="-40" dirty="0">
                <a:solidFill>
                  <a:srgbClr val="04517B"/>
                </a:solidFill>
              </a:rPr>
              <a:t> </a:t>
            </a:r>
            <a:r>
              <a:rPr sz="2400" spc="-20" dirty="0">
                <a:solidFill>
                  <a:srgbClr val="04517B"/>
                </a:solidFill>
              </a:rPr>
              <a:t>году</a:t>
            </a:r>
            <a:endParaRPr sz="2400" dirty="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62970" y="146349"/>
            <a:ext cx="1610868" cy="12755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7851" y="1247647"/>
            <a:ext cx="4998338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130" marR="27114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официальном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сайте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федерального государственного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бюджетного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учреждения</a:t>
            </a:r>
            <a:endParaRPr sz="16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«Федеральный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институт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оценки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качества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образования»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(ФГБУ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«ФИОКО»)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разделе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«Навигатор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ОКО»–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«Всероссийские</a:t>
            </a:r>
            <a:r>
              <a:rPr sz="1600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проверочные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3379" y="3044951"/>
            <a:ext cx="1004569" cy="231775"/>
            <a:chOff x="373379" y="3044951"/>
            <a:chExt cx="1004569" cy="231775"/>
          </a:xfrm>
        </p:grpSpPr>
        <p:sp>
          <p:nvSpPr>
            <p:cNvPr id="10" name="object 10"/>
            <p:cNvSpPr/>
            <p:nvPr/>
          </p:nvSpPr>
          <p:spPr>
            <a:xfrm>
              <a:off x="386333" y="3057905"/>
              <a:ext cx="978535" cy="205740"/>
            </a:xfrm>
            <a:custGeom>
              <a:avLst/>
              <a:gdLst/>
              <a:ahLst/>
              <a:cxnLst/>
              <a:rect l="l" t="t" r="r" b="b"/>
              <a:pathLst>
                <a:path w="978535" h="205739">
                  <a:moveTo>
                    <a:pt x="875538" y="0"/>
                  </a:moveTo>
                  <a:lnTo>
                    <a:pt x="875538" y="51434"/>
                  </a:lnTo>
                  <a:lnTo>
                    <a:pt x="0" y="51434"/>
                  </a:lnTo>
                  <a:lnTo>
                    <a:pt x="0" y="154304"/>
                  </a:lnTo>
                  <a:lnTo>
                    <a:pt x="875538" y="154304"/>
                  </a:lnTo>
                  <a:lnTo>
                    <a:pt x="875538" y="205739"/>
                  </a:lnTo>
                  <a:lnTo>
                    <a:pt x="978407" y="102869"/>
                  </a:lnTo>
                  <a:lnTo>
                    <a:pt x="8755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333" y="3057905"/>
              <a:ext cx="978535" cy="205740"/>
            </a:xfrm>
            <a:custGeom>
              <a:avLst/>
              <a:gdLst/>
              <a:ahLst/>
              <a:cxnLst/>
              <a:rect l="l" t="t" r="r" b="b"/>
              <a:pathLst>
                <a:path w="978535" h="205739">
                  <a:moveTo>
                    <a:pt x="0" y="51434"/>
                  </a:moveTo>
                  <a:lnTo>
                    <a:pt x="875538" y="51434"/>
                  </a:lnTo>
                  <a:lnTo>
                    <a:pt x="875538" y="0"/>
                  </a:lnTo>
                  <a:lnTo>
                    <a:pt x="978407" y="102869"/>
                  </a:lnTo>
                  <a:lnTo>
                    <a:pt x="875538" y="205739"/>
                  </a:lnTo>
                  <a:lnTo>
                    <a:pt x="875538" y="154304"/>
                  </a:lnTo>
                  <a:lnTo>
                    <a:pt x="0" y="154304"/>
                  </a:lnTo>
                  <a:lnTo>
                    <a:pt x="0" y="5143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73379" y="3621023"/>
            <a:ext cx="1004569" cy="233679"/>
            <a:chOff x="373379" y="3621023"/>
            <a:chExt cx="1004569" cy="233679"/>
          </a:xfrm>
        </p:grpSpPr>
        <p:sp>
          <p:nvSpPr>
            <p:cNvPr id="13" name="object 13"/>
            <p:cNvSpPr/>
            <p:nvPr/>
          </p:nvSpPr>
          <p:spPr>
            <a:xfrm>
              <a:off x="386333" y="3633977"/>
              <a:ext cx="978535" cy="207645"/>
            </a:xfrm>
            <a:custGeom>
              <a:avLst/>
              <a:gdLst/>
              <a:ahLst/>
              <a:cxnLst/>
              <a:rect l="l" t="t" r="r" b="b"/>
              <a:pathLst>
                <a:path w="978535" h="207645">
                  <a:moveTo>
                    <a:pt x="874776" y="0"/>
                  </a:moveTo>
                  <a:lnTo>
                    <a:pt x="874776" y="51816"/>
                  </a:lnTo>
                  <a:lnTo>
                    <a:pt x="0" y="51816"/>
                  </a:lnTo>
                  <a:lnTo>
                    <a:pt x="0" y="155448"/>
                  </a:lnTo>
                  <a:lnTo>
                    <a:pt x="874776" y="155448"/>
                  </a:lnTo>
                  <a:lnTo>
                    <a:pt x="874776" y="207264"/>
                  </a:lnTo>
                  <a:lnTo>
                    <a:pt x="978407" y="103632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333" y="3633977"/>
              <a:ext cx="978535" cy="207645"/>
            </a:xfrm>
            <a:custGeom>
              <a:avLst/>
              <a:gdLst/>
              <a:ahLst/>
              <a:cxnLst/>
              <a:rect l="l" t="t" r="r" b="b"/>
              <a:pathLst>
                <a:path w="978535" h="207645">
                  <a:moveTo>
                    <a:pt x="0" y="51816"/>
                  </a:moveTo>
                  <a:lnTo>
                    <a:pt x="874776" y="51816"/>
                  </a:lnTo>
                  <a:lnTo>
                    <a:pt x="874776" y="0"/>
                  </a:lnTo>
                  <a:lnTo>
                    <a:pt x="978407" y="103632"/>
                  </a:lnTo>
                  <a:lnTo>
                    <a:pt x="874776" y="207264"/>
                  </a:lnTo>
                  <a:lnTo>
                    <a:pt x="874776" y="155448"/>
                  </a:lnTo>
                  <a:lnTo>
                    <a:pt x="0" y="155448"/>
                  </a:lnTo>
                  <a:lnTo>
                    <a:pt x="0" y="518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73379" y="4553711"/>
            <a:ext cx="1004569" cy="233679"/>
            <a:chOff x="373379" y="4553711"/>
            <a:chExt cx="1004569" cy="233679"/>
          </a:xfrm>
        </p:grpSpPr>
        <p:sp>
          <p:nvSpPr>
            <p:cNvPr id="16" name="object 16"/>
            <p:cNvSpPr/>
            <p:nvPr/>
          </p:nvSpPr>
          <p:spPr>
            <a:xfrm>
              <a:off x="386333" y="4566665"/>
              <a:ext cx="978535" cy="207645"/>
            </a:xfrm>
            <a:custGeom>
              <a:avLst/>
              <a:gdLst/>
              <a:ahLst/>
              <a:cxnLst/>
              <a:rect l="l" t="t" r="r" b="b"/>
              <a:pathLst>
                <a:path w="978535" h="207645">
                  <a:moveTo>
                    <a:pt x="874776" y="0"/>
                  </a:moveTo>
                  <a:lnTo>
                    <a:pt x="874776" y="51815"/>
                  </a:lnTo>
                  <a:lnTo>
                    <a:pt x="0" y="51815"/>
                  </a:lnTo>
                  <a:lnTo>
                    <a:pt x="0" y="155447"/>
                  </a:lnTo>
                  <a:lnTo>
                    <a:pt x="874776" y="155447"/>
                  </a:lnTo>
                  <a:lnTo>
                    <a:pt x="874776" y="207263"/>
                  </a:lnTo>
                  <a:lnTo>
                    <a:pt x="978407" y="103631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6333" y="4566665"/>
              <a:ext cx="978535" cy="207645"/>
            </a:xfrm>
            <a:custGeom>
              <a:avLst/>
              <a:gdLst/>
              <a:ahLst/>
              <a:cxnLst/>
              <a:rect l="l" t="t" r="r" b="b"/>
              <a:pathLst>
                <a:path w="978535" h="207645">
                  <a:moveTo>
                    <a:pt x="0" y="51815"/>
                  </a:moveTo>
                  <a:lnTo>
                    <a:pt x="874776" y="51815"/>
                  </a:lnTo>
                  <a:lnTo>
                    <a:pt x="874776" y="0"/>
                  </a:lnTo>
                  <a:lnTo>
                    <a:pt x="978407" y="103631"/>
                  </a:lnTo>
                  <a:lnTo>
                    <a:pt x="874776" y="207263"/>
                  </a:lnTo>
                  <a:lnTo>
                    <a:pt x="874776" y="155447"/>
                  </a:lnTo>
                  <a:lnTo>
                    <a:pt x="0" y="155447"/>
                  </a:lnTo>
                  <a:lnTo>
                    <a:pt x="0" y="5181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80415" y="5419344"/>
            <a:ext cx="1004569" cy="233679"/>
            <a:chOff x="280415" y="5419344"/>
            <a:chExt cx="1004569" cy="233679"/>
          </a:xfrm>
        </p:grpSpPr>
        <p:sp>
          <p:nvSpPr>
            <p:cNvPr id="19" name="object 19"/>
            <p:cNvSpPr/>
            <p:nvPr/>
          </p:nvSpPr>
          <p:spPr>
            <a:xfrm>
              <a:off x="293369" y="5432298"/>
              <a:ext cx="978535" cy="207645"/>
            </a:xfrm>
            <a:custGeom>
              <a:avLst/>
              <a:gdLst/>
              <a:ahLst/>
              <a:cxnLst/>
              <a:rect l="l" t="t" r="r" b="b"/>
              <a:pathLst>
                <a:path w="978535" h="207645">
                  <a:moveTo>
                    <a:pt x="874776" y="0"/>
                  </a:moveTo>
                  <a:lnTo>
                    <a:pt x="874776" y="51815"/>
                  </a:lnTo>
                  <a:lnTo>
                    <a:pt x="0" y="51815"/>
                  </a:lnTo>
                  <a:lnTo>
                    <a:pt x="0" y="155447"/>
                  </a:lnTo>
                  <a:lnTo>
                    <a:pt x="874776" y="155447"/>
                  </a:lnTo>
                  <a:lnTo>
                    <a:pt x="874776" y="207263"/>
                  </a:lnTo>
                  <a:lnTo>
                    <a:pt x="978407" y="103631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69" y="5432298"/>
              <a:ext cx="978535" cy="207645"/>
            </a:xfrm>
            <a:custGeom>
              <a:avLst/>
              <a:gdLst/>
              <a:ahLst/>
              <a:cxnLst/>
              <a:rect l="l" t="t" r="r" b="b"/>
              <a:pathLst>
                <a:path w="978535" h="207645">
                  <a:moveTo>
                    <a:pt x="0" y="51815"/>
                  </a:moveTo>
                  <a:lnTo>
                    <a:pt x="874776" y="51815"/>
                  </a:lnTo>
                  <a:lnTo>
                    <a:pt x="874776" y="0"/>
                  </a:lnTo>
                  <a:lnTo>
                    <a:pt x="978407" y="103631"/>
                  </a:lnTo>
                  <a:lnTo>
                    <a:pt x="874776" y="207263"/>
                  </a:lnTo>
                  <a:lnTo>
                    <a:pt x="874776" y="155447"/>
                  </a:lnTo>
                  <a:lnTo>
                    <a:pt x="0" y="155447"/>
                  </a:lnTo>
                  <a:lnTo>
                    <a:pt x="0" y="5181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15328" y="1924811"/>
            <a:ext cx="4287012" cy="415137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112011" y="2467101"/>
            <a:ext cx="5714365" cy="373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работы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ОО»</a:t>
            </a:r>
            <a:r>
              <a:rPr sz="16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https://fioco.ru/nav-vpr-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oo</a:t>
            </a:r>
            <a:r>
              <a:rPr sz="1600" dirty="0">
                <a:latin typeface="Times New Roman"/>
                <a:cs typeface="Times New Roman"/>
              </a:rPr>
              <a:t>)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размещены: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6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нормативные</a:t>
            </a:r>
            <a:r>
              <a:rPr sz="18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документы</a:t>
            </a:r>
            <a:r>
              <a:rPr sz="18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ВПР</a:t>
            </a:r>
            <a:endParaRPr sz="180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  <a:spcBef>
                <a:spcPts val="1925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методические</a:t>
            </a:r>
            <a:r>
              <a:rPr sz="180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материалы</a:t>
            </a:r>
            <a:r>
              <a:rPr sz="180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по</a:t>
            </a:r>
            <a:r>
              <a:rPr sz="1800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проведению</a:t>
            </a:r>
            <a:r>
              <a:rPr sz="1800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ВПР</a:t>
            </a:r>
            <a:endParaRPr sz="1800">
              <a:latin typeface="Times New Roman"/>
              <a:cs typeface="Times New Roman"/>
            </a:endParaRPr>
          </a:p>
          <a:p>
            <a:pPr marL="466090" marR="557530">
              <a:lnSpc>
                <a:spcPct val="161300"/>
              </a:lnSpc>
              <a:spcBef>
                <a:spcPts val="434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инструктивные</a:t>
            </a:r>
            <a:r>
              <a:rPr sz="18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материалы</a:t>
            </a:r>
            <a:r>
              <a:rPr sz="1800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для</a:t>
            </a:r>
            <a:r>
              <a:rPr sz="18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проведения</a:t>
            </a:r>
            <a:r>
              <a:rPr sz="18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ВПР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образцы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описания</a:t>
            </a:r>
            <a:r>
              <a:rPr sz="18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проверочных</a:t>
            </a:r>
            <a:r>
              <a:rPr sz="18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работ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 для</a:t>
            </a:r>
            <a:endParaRPr sz="1800">
              <a:latin typeface="Times New Roman"/>
              <a:cs typeface="Times New Roman"/>
            </a:endParaRPr>
          </a:p>
          <a:p>
            <a:pPr marL="46609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проведения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ВПР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в 2025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году</a:t>
            </a:r>
            <a:endParaRPr sz="1800">
              <a:latin typeface="Times New Roman"/>
              <a:cs typeface="Times New Roman"/>
            </a:endParaRPr>
          </a:p>
          <a:p>
            <a:pPr marL="466090">
              <a:lnSpc>
                <a:spcPct val="100000"/>
              </a:lnSpc>
            </a:pPr>
            <a:r>
              <a:rPr sz="18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https://fioco.ru/obraztsi_i_opisaniya_vpr_2025</a:t>
            </a:r>
            <a:endParaRPr sz="180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перечень</a:t>
            </a:r>
            <a:r>
              <a:rPr sz="18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учебных</a:t>
            </a:r>
            <a:r>
              <a:rPr sz="18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изданий</a:t>
            </a:r>
            <a:r>
              <a:rPr sz="18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по</a:t>
            </a:r>
            <a:r>
              <a:rPr sz="1800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тематике</a:t>
            </a:r>
            <a:r>
              <a:rPr sz="1800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Times New Roman"/>
                <a:cs typeface="Times New Roman"/>
              </a:rPr>
              <a:t>ВПР,</a:t>
            </a:r>
            <a:endParaRPr sz="180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прошедших</a:t>
            </a:r>
            <a:r>
              <a:rPr sz="18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экспертизу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получивших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положительную</a:t>
            </a:r>
            <a:endParaRPr sz="180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экспертную</a:t>
            </a:r>
            <a:r>
              <a:rPr sz="1800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оценку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ФГБУ</a:t>
            </a:r>
            <a:r>
              <a:rPr sz="18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Times New Roman"/>
                <a:cs typeface="Times New Roman"/>
              </a:rPr>
              <a:t>«ФИОКО»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043" y="4128515"/>
            <a:ext cx="1004569" cy="233679"/>
            <a:chOff x="352043" y="4128515"/>
            <a:chExt cx="1004569" cy="233679"/>
          </a:xfrm>
        </p:grpSpPr>
        <p:sp>
          <p:nvSpPr>
            <p:cNvPr id="24" name="object 24"/>
            <p:cNvSpPr/>
            <p:nvPr/>
          </p:nvSpPr>
          <p:spPr>
            <a:xfrm>
              <a:off x="364997" y="4141469"/>
              <a:ext cx="978535" cy="207645"/>
            </a:xfrm>
            <a:custGeom>
              <a:avLst/>
              <a:gdLst/>
              <a:ahLst/>
              <a:cxnLst/>
              <a:rect l="l" t="t" r="r" b="b"/>
              <a:pathLst>
                <a:path w="978535" h="207645">
                  <a:moveTo>
                    <a:pt x="874776" y="0"/>
                  </a:moveTo>
                  <a:lnTo>
                    <a:pt x="874776" y="51815"/>
                  </a:lnTo>
                  <a:lnTo>
                    <a:pt x="0" y="51815"/>
                  </a:lnTo>
                  <a:lnTo>
                    <a:pt x="0" y="155447"/>
                  </a:lnTo>
                  <a:lnTo>
                    <a:pt x="874776" y="155447"/>
                  </a:lnTo>
                  <a:lnTo>
                    <a:pt x="874776" y="207263"/>
                  </a:lnTo>
                  <a:lnTo>
                    <a:pt x="978408" y="103631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997" y="4141469"/>
              <a:ext cx="978535" cy="207645"/>
            </a:xfrm>
            <a:custGeom>
              <a:avLst/>
              <a:gdLst/>
              <a:ahLst/>
              <a:cxnLst/>
              <a:rect l="l" t="t" r="r" b="b"/>
              <a:pathLst>
                <a:path w="978535" h="207645">
                  <a:moveTo>
                    <a:pt x="0" y="51815"/>
                  </a:moveTo>
                  <a:lnTo>
                    <a:pt x="874776" y="51815"/>
                  </a:lnTo>
                  <a:lnTo>
                    <a:pt x="874776" y="0"/>
                  </a:lnTo>
                  <a:lnTo>
                    <a:pt x="978408" y="103631"/>
                  </a:lnTo>
                  <a:lnTo>
                    <a:pt x="874776" y="207263"/>
                  </a:lnTo>
                  <a:lnTo>
                    <a:pt x="874776" y="155447"/>
                  </a:lnTo>
                  <a:lnTo>
                    <a:pt x="0" y="155447"/>
                  </a:lnTo>
                  <a:lnTo>
                    <a:pt x="0" y="5181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073650" y="1125368"/>
            <a:ext cx="5349240" cy="795655"/>
            <a:chOff x="5532120" y="1040891"/>
            <a:chExt cx="5349240" cy="795655"/>
          </a:xfrm>
        </p:grpSpPr>
        <p:sp>
          <p:nvSpPr>
            <p:cNvPr id="27" name="object 27"/>
            <p:cNvSpPr/>
            <p:nvPr/>
          </p:nvSpPr>
          <p:spPr>
            <a:xfrm>
              <a:off x="5545074" y="1053845"/>
              <a:ext cx="5323840" cy="769620"/>
            </a:xfrm>
            <a:custGeom>
              <a:avLst/>
              <a:gdLst/>
              <a:ahLst/>
              <a:cxnLst/>
              <a:rect l="l" t="t" r="r" b="b"/>
              <a:pathLst>
                <a:path w="5323840" h="769619">
                  <a:moveTo>
                    <a:pt x="5195061" y="0"/>
                  </a:moveTo>
                  <a:lnTo>
                    <a:pt x="128270" y="0"/>
                  </a:lnTo>
                  <a:lnTo>
                    <a:pt x="78331" y="10076"/>
                  </a:lnTo>
                  <a:lnTo>
                    <a:pt x="37560" y="37560"/>
                  </a:lnTo>
                  <a:lnTo>
                    <a:pt x="10076" y="78331"/>
                  </a:lnTo>
                  <a:lnTo>
                    <a:pt x="0" y="128269"/>
                  </a:lnTo>
                  <a:lnTo>
                    <a:pt x="0" y="641350"/>
                  </a:lnTo>
                  <a:lnTo>
                    <a:pt x="10076" y="691288"/>
                  </a:lnTo>
                  <a:lnTo>
                    <a:pt x="37560" y="732059"/>
                  </a:lnTo>
                  <a:lnTo>
                    <a:pt x="78331" y="759543"/>
                  </a:lnTo>
                  <a:lnTo>
                    <a:pt x="128270" y="769619"/>
                  </a:lnTo>
                  <a:lnTo>
                    <a:pt x="5195061" y="769619"/>
                  </a:lnTo>
                  <a:lnTo>
                    <a:pt x="5245000" y="759543"/>
                  </a:lnTo>
                  <a:lnTo>
                    <a:pt x="5285771" y="732059"/>
                  </a:lnTo>
                  <a:lnTo>
                    <a:pt x="5313255" y="691288"/>
                  </a:lnTo>
                  <a:lnTo>
                    <a:pt x="5323332" y="641350"/>
                  </a:lnTo>
                  <a:lnTo>
                    <a:pt x="5323332" y="128269"/>
                  </a:lnTo>
                  <a:lnTo>
                    <a:pt x="5313255" y="78331"/>
                  </a:lnTo>
                  <a:lnTo>
                    <a:pt x="5285771" y="37560"/>
                  </a:lnTo>
                  <a:lnTo>
                    <a:pt x="5245000" y="10076"/>
                  </a:lnTo>
                  <a:lnTo>
                    <a:pt x="519506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45074" y="1053845"/>
              <a:ext cx="5323840" cy="769620"/>
            </a:xfrm>
            <a:custGeom>
              <a:avLst/>
              <a:gdLst/>
              <a:ahLst/>
              <a:cxnLst/>
              <a:rect l="l" t="t" r="r" b="b"/>
              <a:pathLst>
                <a:path w="5323840" h="769619">
                  <a:moveTo>
                    <a:pt x="0" y="128269"/>
                  </a:moveTo>
                  <a:lnTo>
                    <a:pt x="10076" y="78331"/>
                  </a:lnTo>
                  <a:lnTo>
                    <a:pt x="37560" y="37560"/>
                  </a:lnTo>
                  <a:lnTo>
                    <a:pt x="78331" y="10076"/>
                  </a:lnTo>
                  <a:lnTo>
                    <a:pt x="128270" y="0"/>
                  </a:lnTo>
                  <a:lnTo>
                    <a:pt x="5195061" y="0"/>
                  </a:lnTo>
                  <a:lnTo>
                    <a:pt x="5245000" y="10076"/>
                  </a:lnTo>
                  <a:lnTo>
                    <a:pt x="5285771" y="37560"/>
                  </a:lnTo>
                  <a:lnTo>
                    <a:pt x="5313255" y="78331"/>
                  </a:lnTo>
                  <a:lnTo>
                    <a:pt x="5323332" y="128269"/>
                  </a:lnTo>
                  <a:lnTo>
                    <a:pt x="5323332" y="641350"/>
                  </a:lnTo>
                  <a:lnTo>
                    <a:pt x="5313255" y="691288"/>
                  </a:lnTo>
                  <a:lnTo>
                    <a:pt x="5285771" y="732059"/>
                  </a:lnTo>
                  <a:lnTo>
                    <a:pt x="5245000" y="759543"/>
                  </a:lnTo>
                  <a:lnTo>
                    <a:pt x="5195061" y="769619"/>
                  </a:lnTo>
                  <a:lnTo>
                    <a:pt x="128270" y="769619"/>
                  </a:lnTo>
                  <a:lnTo>
                    <a:pt x="78331" y="759543"/>
                  </a:lnTo>
                  <a:lnTo>
                    <a:pt x="37560" y="732059"/>
                  </a:lnTo>
                  <a:lnTo>
                    <a:pt x="10076" y="691288"/>
                  </a:lnTo>
                  <a:lnTo>
                    <a:pt x="0" y="641350"/>
                  </a:lnTo>
                  <a:lnTo>
                    <a:pt x="0" y="128269"/>
                  </a:lnTo>
                  <a:close/>
                </a:path>
              </a:pathLst>
            </a:custGeom>
            <a:ln w="25908">
              <a:solidFill>
                <a:srgbClr val="94B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294311" y="1205873"/>
            <a:ext cx="5055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Письмо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Рособрнадзора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16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января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2025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04-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endParaRPr sz="1800" dirty="0">
              <a:latin typeface="Times New Roman"/>
              <a:cs typeface="Times New Roman"/>
            </a:endParaRPr>
          </a:p>
          <a:p>
            <a:pPr marL="10668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«О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проведении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ВПР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2024/2025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учебном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году»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315" y="186118"/>
            <a:ext cx="8804275" cy="721360"/>
            <a:chOff x="1464563" y="219481"/>
            <a:chExt cx="8804275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4563" y="260591"/>
              <a:ext cx="8804148" cy="551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9236" y="219481"/>
              <a:ext cx="7350252" cy="7208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1807" y="288035"/>
              <a:ext cx="8714232" cy="4617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7850" y="266767"/>
            <a:ext cx="8714740" cy="4622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82344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04517B"/>
                </a:solidFill>
              </a:rPr>
              <a:t>ВПР</a:t>
            </a:r>
            <a:r>
              <a:rPr sz="2400" spc="-7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по</a:t>
            </a:r>
            <a:r>
              <a:rPr sz="2400" spc="-5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предметам</a:t>
            </a:r>
            <a:r>
              <a:rPr sz="2400" spc="-5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на</a:t>
            </a:r>
            <a:r>
              <a:rPr sz="2400" spc="-5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основе</a:t>
            </a:r>
            <a:r>
              <a:rPr sz="2400" spc="-6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случайного</a:t>
            </a:r>
            <a:r>
              <a:rPr sz="2400" spc="-60" dirty="0">
                <a:solidFill>
                  <a:srgbClr val="04517B"/>
                </a:solidFill>
              </a:rPr>
              <a:t> </a:t>
            </a:r>
            <a:r>
              <a:rPr sz="2400" spc="-10" dirty="0">
                <a:solidFill>
                  <a:srgbClr val="04517B"/>
                </a:solidFill>
              </a:rPr>
              <a:t>выбора</a:t>
            </a:r>
            <a:endParaRPr sz="24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073777" y="186118"/>
            <a:ext cx="10239062" cy="2073678"/>
            <a:chOff x="1297685" y="209019"/>
            <a:chExt cx="10239062" cy="2073678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8651" y="209019"/>
              <a:ext cx="1078096" cy="73122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97685" y="928877"/>
              <a:ext cx="5111750" cy="1353820"/>
            </a:xfrm>
            <a:custGeom>
              <a:avLst/>
              <a:gdLst/>
              <a:ahLst/>
              <a:cxnLst/>
              <a:rect l="l" t="t" r="r" b="b"/>
              <a:pathLst>
                <a:path w="5111750" h="1353820">
                  <a:moveTo>
                    <a:pt x="0" y="225552"/>
                  </a:moveTo>
                  <a:lnTo>
                    <a:pt x="4581" y="180090"/>
                  </a:lnTo>
                  <a:lnTo>
                    <a:pt x="17722" y="137749"/>
                  </a:lnTo>
                  <a:lnTo>
                    <a:pt x="38515" y="99435"/>
                  </a:lnTo>
                  <a:lnTo>
                    <a:pt x="66055" y="66055"/>
                  </a:lnTo>
                  <a:lnTo>
                    <a:pt x="99435" y="38515"/>
                  </a:lnTo>
                  <a:lnTo>
                    <a:pt x="137749" y="17722"/>
                  </a:lnTo>
                  <a:lnTo>
                    <a:pt x="180090" y="4581"/>
                  </a:lnTo>
                  <a:lnTo>
                    <a:pt x="225551" y="0"/>
                  </a:lnTo>
                  <a:lnTo>
                    <a:pt x="4885944" y="0"/>
                  </a:lnTo>
                  <a:lnTo>
                    <a:pt x="4931405" y="4581"/>
                  </a:lnTo>
                  <a:lnTo>
                    <a:pt x="4973746" y="17722"/>
                  </a:lnTo>
                  <a:lnTo>
                    <a:pt x="5012060" y="38515"/>
                  </a:lnTo>
                  <a:lnTo>
                    <a:pt x="5045440" y="66055"/>
                  </a:lnTo>
                  <a:lnTo>
                    <a:pt x="5072980" y="99435"/>
                  </a:lnTo>
                  <a:lnTo>
                    <a:pt x="5093773" y="137749"/>
                  </a:lnTo>
                  <a:lnTo>
                    <a:pt x="5106914" y="180090"/>
                  </a:lnTo>
                  <a:lnTo>
                    <a:pt x="5111496" y="225552"/>
                  </a:lnTo>
                  <a:lnTo>
                    <a:pt x="5111496" y="1127760"/>
                  </a:lnTo>
                  <a:lnTo>
                    <a:pt x="5106914" y="1173221"/>
                  </a:lnTo>
                  <a:lnTo>
                    <a:pt x="5093773" y="1215562"/>
                  </a:lnTo>
                  <a:lnTo>
                    <a:pt x="5072980" y="1253876"/>
                  </a:lnTo>
                  <a:lnTo>
                    <a:pt x="5045440" y="1287256"/>
                  </a:lnTo>
                  <a:lnTo>
                    <a:pt x="5012060" y="1314796"/>
                  </a:lnTo>
                  <a:lnTo>
                    <a:pt x="4973746" y="1335589"/>
                  </a:lnTo>
                  <a:lnTo>
                    <a:pt x="4931405" y="1348730"/>
                  </a:lnTo>
                  <a:lnTo>
                    <a:pt x="4885944" y="1353312"/>
                  </a:lnTo>
                  <a:lnTo>
                    <a:pt x="225551" y="1353312"/>
                  </a:lnTo>
                  <a:lnTo>
                    <a:pt x="180090" y="1348730"/>
                  </a:lnTo>
                  <a:lnTo>
                    <a:pt x="137749" y="1335589"/>
                  </a:lnTo>
                  <a:lnTo>
                    <a:pt x="99435" y="1314796"/>
                  </a:lnTo>
                  <a:lnTo>
                    <a:pt x="66055" y="1287256"/>
                  </a:lnTo>
                  <a:lnTo>
                    <a:pt x="38515" y="1253876"/>
                  </a:lnTo>
                  <a:lnTo>
                    <a:pt x="17722" y="1215562"/>
                  </a:lnTo>
                  <a:lnTo>
                    <a:pt x="4581" y="1173221"/>
                  </a:lnTo>
                  <a:lnTo>
                    <a:pt x="0" y="1127760"/>
                  </a:lnTo>
                  <a:lnTo>
                    <a:pt x="0" y="225552"/>
                  </a:lnTo>
                  <a:close/>
                </a:path>
              </a:pathLst>
            </a:custGeom>
            <a:ln w="25908">
              <a:solidFill>
                <a:srgbClr val="94B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47546" y="946784"/>
            <a:ext cx="481076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" marR="7620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проведения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ВПР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предметам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основе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случайного </a:t>
            </a:r>
            <a:r>
              <a:rPr sz="1400" b="1" dirty="0">
                <a:latin typeface="Times New Roman"/>
                <a:cs typeface="Times New Roman"/>
              </a:rPr>
              <a:t>выбора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предметы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распределяются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10" dirty="0">
                <a:latin typeface="Times New Roman"/>
                <a:cs typeface="Times New Roman"/>
              </a:rPr>
              <a:t> группам:</a:t>
            </a:r>
            <a:endParaRPr sz="1400">
              <a:latin typeface="Times New Roman"/>
              <a:cs typeface="Times New Roman"/>
            </a:endParaRPr>
          </a:p>
          <a:p>
            <a:pPr marL="177800" indent="-177800" algn="ctr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177800" algn="l"/>
              </a:tabLst>
            </a:pP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«Группа</a:t>
            </a:r>
            <a:r>
              <a:rPr sz="1400" b="1" spc="-4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№1»</a:t>
            </a:r>
            <a:r>
              <a:rPr sz="1400" b="1" spc="-4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–проверочные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работы,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состоящие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из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одной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части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–один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урок,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более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чем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45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минут;</a:t>
            </a:r>
            <a:endParaRPr sz="1400">
              <a:latin typeface="Times New Roman"/>
              <a:cs typeface="Times New Roman"/>
            </a:endParaRPr>
          </a:p>
          <a:p>
            <a:pPr marL="243204" marR="60960" indent="-177165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393700" algn="l"/>
              </a:tabLst>
            </a:pP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«Группа</a:t>
            </a:r>
            <a:r>
              <a:rPr sz="1400" b="1" spc="-4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№2»</a:t>
            </a:r>
            <a:r>
              <a:rPr sz="1400" b="1" spc="-4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–проверочные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работы,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состоящие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из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двух 	</a:t>
            </a:r>
            <a:r>
              <a:rPr sz="1400" b="1" dirty="0">
                <a:latin typeface="Times New Roman"/>
                <a:cs typeface="Times New Roman"/>
              </a:rPr>
              <a:t>частей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–два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урока,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более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чем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45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минут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каждый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37069" y="970025"/>
            <a:ext cx="3383279" cy="1050290"/>
          </a:xfrm>
          <a:custGeom>
            <a:avLst/>
            <a:gdLst/>
            <a:ahLst/>
            <a:cxnLst/>
            <a:rect l="l" t="t" r="r" b="b"/>
            <a:pathLst>
              <a:path w="3383279" h="1050289">
                <a:moveTo>
                  <a:pt x="0" y="175006"/>
                </a:moveTo>
                <a:lnTo>
                  <a:pt x="6251" y="128484"/>
                </a:lnTo>
                <a:lnTo>
                  <a:pt x="23894" y="86679"/>
                </a:lnTo>
                <a:lnTo>
                  <a:pt x="51260" y="51260"/>
                </a:lnTo>
                <a:lnTo>
                  <a:pt x="86679" y="23894"/>
                </a:lnTo>
                <a:lnTo>
                  <a:pt x="128484" y="6251"/>
                </a:lnTo>
                <a:lnTo>
                  <a:pt x="175005" y="0"/>
                </a:lnTo>
                <a:lnTo>
                  <a:pt x="3208274" y="0"/>
                </a:lnTo>
                <a:lnTo>
                  <a:pt x="3254795" y="6251"/>
                </a:lnTo>
                <a:lnTo>
                  <a:pt x="3296600" y="23894"/>
                </a:lnTo>
                <a:lnTo>
                  <a:pt x="3332019" y="51260"/>
                </a:lnTo>
                <a:lnTo>
                  <a:pt x="3359385" y="86679"/>
                </a:lnTo>
                <a:lnTo>
                  <a:pt x="3377028" y="128484"/>
                </a:lnTo>
                <a:lnTo>
                  <a:pt x="3383279" y="175006"/>
                </a:lnTo>
                <a:lnTo>
                  <a:pt x="3383279" y="875030"/>
                </a:lnTo>
                <a:lnTo>
                  <a:pt x="3377028" y="921551"/>
                </a:lnTo>
                <a:lnTo>
                  <a:pt x="3359385" y="963356"/>
                </a:lnTo>
                <a:lnTo>
                  <a:pt x="3332019" y="998775"/>
                </a:lnTo>
                <a:lnTo>
                  <a:pt x="3296600" y="1026141"/>
                </a:lnTo>
                <a:lnTo>
                  <a:pt x="3254795" y="1043784"/>
                </a:lnTo>
                <a:lnTo>
                  <a:pt x="3208274" y="1050036"/>
                </a:lnTo>
                <a:lnTo>
                  <a:pt x="175005" y="1050036"/>
                </a:lnTo>
                <a:lnTo>
                  <a:pt x="128484" y="1043784"/>
                </a:lnTo>
                <a:lnTo>
                  <a:pt x="86679" y="1026141"/>
                </a:lnTo>
                <a:lnTo>
                  <a:pt x="51260" y="998775"/>
                </a:lnTo>
                <a:lnTo>
                  <a:pt x="23894" y="963356"/>
                </a:lnTo>
                <a:lnTo>
                  <a:pt x="6251" y="921551"/>
                </a:lnTo>
                <a:lnTo>
                  <a:pt x="0" y="875030"/>
                </a:lnTo>
                <a:lnTo>
                  <a:pt x="0" y="175006"/>
                </a:lnTo>
                <a:close/>
              </a:path>
            </a:pathLst>
          </a:custGeom>
          <a:ln w="25907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78116" y="1048638"/>
            <a:ext cx="290004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890" marR="128270" indent="-127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Распределение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конкретных </a:t>
            </a:r>
            <a:r>
              <a:rPr sz="1400" b="1" dirty="0">
                <a:latin typeface="Times New Roman"/>
                <a:cs typeface="Times New Roman"/>
              </a:rPr>
              <a:t>предметов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основе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случайного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выбора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классам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осуществляется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федеральным</a:t>
            </a:r>
            <a:r>
              <a:rPr sz="1400" b="1" spc="-4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imes New Roman"/>
                <a:cs typeface="Times New Roman"/>
              </a:rPr>
              <a:t>организатором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5590" y="2239517"/>
            <a:ext cx="4537075" cy="1129665"/>
          </a:xfrm>
          <a:custGeom>
            <a:avLst/>
            <a:gdLst/>
            <a:ahLst/>
            <a:cxnLst/>
            <a:rect l="l" t="t" r="r" b="b"/>
            <a:pathLst>
              <a:path w="4537075" h="1129664">
                <a:moveTo>
                  <a:pt x="0" y="188213"/>
                </a:moveTo>
                <a:lnTo>
                  <a:pt x="6727" y="138200"/>
                </a:lnTo>
                <a:lnTo>
                  <a:pt x="25710" y="93246"/>
                </a:lnTo>
                <a:lnTo>
                  <a:pt x="55149" y="55149"/>
                </a:lnTo>
                <a:lnTo>
                  <a:pt x="93246" y="25710"/>
                </a:lnTo>
                <a:lnTo>
                  <a:pt x="138200" y="6727"/>
                </a:lnTo>
                <a:lnTo>
                  <a:pt x="188213" y="0"/>
                </a:lnTo>
                <a:lnTo>
                  <a:pt x="4348733" y="0"/>
                </a:lnTo>
                <a:lnTo>
                  <a:pt x="4398747" y="6727"/>
                </a:lnTo>
                <a:lnTo>
                  <a:pt x="4443701" y="25710"/>
                </a:lnTo>
                <a:lnTo>
                  <a:pt x="4481798" y="55149"/>
                </a:lnTo>
                <a:lnTo>
                  <a:pt x="4511237" y="93246"/>
                </a:lnTo>
                <a:lnTo>
                  <a:pt x="4530220" y="138200"/>
                </a:lnTo>
                <a:lnTo>
                  <a:pt x="4536948" y="188213"/>
                </a:lnTo>
                <a:lnTo>
                  <a:pt x="4536948" y="941069"/>
                </a:lnTo>
                <a:lnTo>
                  <a:pt x="4530220" y="991083"/>
                </a:lnTo>
                <a:lnTo>
                  <a:pt x="4511237" y="1036037"/>
                </a:lnTo>
                <a:lnTo>
                  <a:pt x="4481798" y="1074134"/>
                </a:lnTo>
                <a:lnTo>
                  <a:pt x="4443701" y="1103573"/>
                </a:lnTo>
                <a:lnTo>
                  <a:pt x="4398747" y="1122556"/>
                </a:lnTo>
                <a:lnTo>
                  <a:pt x="4348733" y="1129283"/>
                </a:lnTo>
                <a:lnTo>
                  <a:pt x="188213" y="1129283"/>
                </a:lnTo>
                <a:lnTo>
                  <a:pt x="138200" y="1122556"/>
                </a:lnTo>
                <a:lnTo>
                  <a:pt x="93246" y="1103573"/>
                </a:lnTo>
                <a:lnTo>
                  <a:pt x="55149" y="1074134"/>
                </a:lnTo>
                <a:lnTo>
                  <a:pt x="25710" y="1036037"/>
                </a:lnTo>
                <a:lnTo>
                  <a:pt x="6727" y="991083"/>
                </a:lnTo>
                <a:lnTo>
                  <a:pt x="0" y="941069"/>
                </a:lnTo>
                <a:lnTo>
                  <a:pt x="0" y="188213"/>
                </a:lnTo>
                <a:close/>
              </a:path>
            </a:pathLst>
          </a:custGeom>
          <a:ln w="25907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12660" y="2251710"/>
            <a:ext cx="415988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marR="189865" indent="25717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Times New Roman"/>
                <a:cs typeface="Times New Roman"/>
              </a:rPr>
              <a:t>Контрольно-измерительные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материалы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10" dirty="0">
                <a:latin typeface="Times New Roman"/>
                <a:cs typeface="Times New Roman"/>
              </a:rPr>
              <a:t> проведения </a:t>
            </a:r>
            <a:r>
              <a:rPr sz="1400" b="1" dirty="0">
                <a:latin typeface="Times New Roman"/>
                <a:cs typeface="Times New Roman"/>
              </a:rPr>
              <a:t>ВПР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составлены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основным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образовательным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программам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начального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общего, </a:t>
            </a:r>
            <a:r>
              <a:rPr sz="1400" b="1" dirty="0">
                <a:latin typeface="Times New Roman"/>
                <a:cs typeface="Times New Roman"/>
              </a:rPr>
              <a:t>основного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общего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среднего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общего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образования</a:t>
            </a:r>
            <a:r>
              <a:rPr sz="1400" b="1" spc="5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соответствии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ФГОС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ФООП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69313" y="3455669"/>
            <a:ext cx="4628515" cy="1516380"/>
          </a:xfrm>
          <a:custGeom>
            <a:avLst/>
            <a:gdLst/>
            <a:ahLst/>
            <a:cxnLst/>
            <a:rect l="l" t="t" r="r" b="b"/>
            <a:pathLst>
              <a:path w="4628515" h="1516379">
                <a:moveTo>
                  <a:pt x="0" y="252729"/>
                </a:moveTo>
                <a:lnTo>
                  <a:pt x="4072" y="207303"/>
                </a:lnTo>
                <a:lnTo>
                  <a:pt x="15812" y="164546"/>
                </a:lnTo>
                <a:lnTo>
                  <a:pt x="34506" y="125174"/>
                </a:lnTo>
                <a:lnTo>
                  <a:pt x="59440" y="89901"/>
                </a:lnTo>
                <a:lnTo>
                  <a:pt x="89901" y="59440"/>
                </a:lnTo>
                <a:lnTo>
                  <a:pt x="125174" y="34506"/>
                </a:lnTo>
                <a:lnTo>
                  <a:pt x="164546" y="15812"/>
                </a:lnTo>
                <a:lnTo>
                  <a:pt x="207303" y="4072"/>
                </a:lnTo>
                <a:lnTo>
                  <a:pt x="252730" y="0"/>
                </a:lnTo>
                <a:lnTo>
                  <a:pt x="4375658" y="0"/>
                </a:lnTo>
                <a:lnTo>
                  <a:pt x="4421084" y="4072"/>
                </a:lnTo>
                <a:lnTo>
                  <a:pt x="4463841" y="15812"/>
                </a:lnTo>
                <a:lnTo>
                  <a:pt x="4503213" y="34506"/>
                </a:lnTo>
                <a:lnTo>
                  <a:pt x="4538486" y="59440"/>
                </a:lnTo>
                <a:lnTo>
                  <a:pt x="4568947" y="89901"/>
                </a:lnTo>
                <a:lnTo>
                  <a:pt x="4593881" y="125174"/>
                </a:lnTo>
                <a:lnTo>
                  <a:pt x="4612575" y="164546"/>
                </a:lnTo>
                <a:lnTo>
                  <a:pt x="4624315" y="207303"/>
                </a:lnTo>
                <a:lnTo>
                  <a:pt x="4628388" y="252729"/>
                </a:lnTo>
                <a:lnTo>
                  <a:pt x="4628388" y="1263650"/>
                </a:lnTo>
                <a:lnTo>
                  <a:pt x="4624315" y="1309076"/>
                </a:lnTo>
                <a:lnTo>
                  <a:pt x="4612575" y="1351833"/>
                </a:lnTo>
                <a:lnTo>
                  <a:pt x="4593881" y="1391205"/>
                </a:lnTo>
                <a:lnTo>
                  <a:pt x="4568947" y="1426478"/>
                </a:lnTo>
                <a:lnTo>
                  <a:pt x="4538486" y="1456939"/>
                </a:lnTo>
                <a:lnTo>
                  <a:pt x="4503213" y="1481873"/>
                </a:lnTo>
                <a:lnTo>
                  <a:pt x="4463841" y="1500567"/>
                </a:lnTo>
                <a:lnTo>
                  <a:pt x="4421084" y="1512307"/>
                </a:lnTo>
                <a:lnTo>
                  <a:pt x="4375658" y="1516380"/>
                </a:lnTo>
                <a:lnTo>
                  <a:pt x="252730" y="1516380"/>
                </a:lnTo>
                <a:lnTo>
                  <a:pt x="207303" y="1512307"/>
                </a:lnTo>
                <a:lnTo>
                  <a:pt x="164546" y="1500567"/>
                </a:lnTo>
                <a:lnTo>
                  <a:pt x="125174" y="1481873"/>
                </a:lnTo>
                <a:lnTo>
                  <a:pt x="89901" y="1456939"/>
                </a:lnTo>
                <a:lnTo>
                  <a:pt x="59440" y="1426478"/>
                </a:lnTo>
                <a:lnTo>
                  <a:pt x="34506" y="1391205"/>
                </a:lnTo>
                <a:lnTo>
                  <a:pt x="15812" y="1351833"/>
                </a:lnTo>
                <a:lnTo>
                  <a:pt x="4072" y="1309076"/>
                </a:lnTo>
                <a:lnTo>
                  <a:pt x="0" y="1263650"/>
                </a:lnTo>
                <a:lnTo>
                  <a:pt x="0" y="252729"/>
                </a:lnTo>
                <a:close/>
              </a:path>
            </a:pathLst>
          </a:custGeom>
          <a:ln w="25908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32533" y="3447669"/>
            <a:ext cx="390207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20383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Информация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распределении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конкретных </a:t>
            </a:r>
            <a:r>
              <a:rPr sz="1400" b="1" dirty="0">
                <a:latin typeface="Times New Roman"/>
                <a:cs typeface="Times New Roman"/>
              </a:rPr>
              <a:t>предметов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основе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случайного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выбора</a:t>
            </a:r>
            <a:r>
              <a:rPr sz="1400" b="1" spc="5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3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классам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предоставляется</a:t>
            </a:r>
            <a:r>
              <a:rPr sz="1400" b="1" spc="-10" dirty="0">
                <a:latin typeface="Times New Roman"/>
                <a:cs typeface="Times New Roman"/>
              </a:rPr>
              <a:t> школе</a:t>
            </a:r>
            <a:endParaRPr sz="1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один</a:t>
            </a:r>
            <a:r>
              <a:rPr sz="1400" b="1" spc="-2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раз</a:t>
            </a:r>
            <a:r>
              <a:rPr sz="1400" b="1" spc="-3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в</a:t>
            </a:r>
            <a:r>
              <a:rPr sz="1400" b="1" spc="-3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неделю</a:t>
            </a:r>
            <a:r>
              <a:rPr sz="1400" b="1" spc="-1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(</a:t>
            </a:r>
            <a:r>
              <a:rPr sz="1400" b="1" u="sng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Times New Roman"/>
                <a:cs typeface="Times New Roman"/>
              </a:rPr>
              <a:t>во</a:t>
            </a:r>
            <a:r>
              <a:rPr sz="1400" b="1" u="sng" spc="-45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Times New Roman"/>
                <a:cs typeface="Times New Roman"/>
              </a:rPr>
              <a:t>вторник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)</a:t>
            </a:r>
            <a:r>
              <a:rPr sz="1400" b="1" spc="-2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на</a:t>
            </a:r>
            <a:r>
              <a:rPr sz="1400" b="1" spc="-1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каждый</a:t>
            </a:r>
            <a:r>
              <a:rPr sz="1400" b="1" spc="-3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8ED4"/>
                </a:solidFill>
                <a:latin typeface="Times New Roman"/>
                <a:cs typeface="Times New Roman"/>
              </a:rPr>
              <a:t>день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проведения</a:t>
            </a:r>
            <a:r>
              <a:rPr sz="1400" b="1" spc="-5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следующей</a:t>
            </a:r>
            <a:r>
              <a:rPr sz="1400" b="1" spc="-5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недели</a:t>
            </a:r>
            <a:r>
              <a:rPr sz="1400" b="1" spc="-5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соответствии</a:t>
            </a:r>
            <a:endParaRPr sz="1400">
              <a:latin typeface="Times New Roman"/>
              <a:cs typeface="Times New Roman"/>
            </a:endParaRPr>
          </a:p>
          <a:p>
            <a:pPr marL="262255" marR="254000" indent="-63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расписанием,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полученным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от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школы, </a:t>
            </a:r>
            <a:r>
              <a:rPr sz="1400" b="1" dirty="0">
                <a:latin typeface="Times New Roman"/>
                <a:cs typeface="Times New Roman"/>
              </a:rPr>
              <a:t>согласно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плану-</a:t>
            </a:r>
            <a:r>
              <a:rPr sz="1400" b="1" dirty="0">
                <a:latin typeface="Times New Roman"/>
                <a:cs typeface="Times New Roman"/>
              </a:rPr>
              <a:t>графику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проведения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ВПР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9997" y="5248147"/>
            <a:ext cx="60579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Предоставление</a:t>
            </a:r>
            <a:r>
              <a:rPr sz="16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федеральным</a:t>
            </a:r>
            <a:r>
              <a:rPr sz="16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организатором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материалов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16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истечении</a:t>
            </a:r>
            <a:r>
              <a:rPr sz="1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периода</a:t>
            </a:r>
            <a:r>
              <a:rPr sz="16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1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ВПР</a:t>
            </a:r>
            <a:r>
              <a:rPr sz="1600" b="1" spc="3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6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ПРЕДУСМОТРЕНО!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77406" y="3557777"/>
            <a:ext cx="4485640" cy="1300480"/>
          </a:xfrm>
          <a:custGeom>
            <a:avLst/>
            <a:gdLst/>
            <a:ahLst/>
            <a:cxnLst/>
            <a:rect l="l" t="t" r="r" b="b"/>
            <a:pathLst>
              <a:path w="4485640" h="1300479">
                <a:moveTo>
                  <a:pt x="0" y="216662"/>
                </a:moveTo>
                <a:lnTo>
                  <a:pt x="5723" y="166991"/>
                </a:lnTo>
                <a:lnTo>
                  <a:pt x="22026" y="121390"/>
                </a:lnTo>
                <a:lnTo>
                  <a:pt x="47606" y="81161"/>
                </a:lnTo>
                <a:lnTo>
                  <a:pt x="81161" y="47606"/>
                </a:lnTo>
                <a:lnTo>
                  <a:pt x="121390" y="22026"/>
                </a:lnTo>
                <a:lnTo>
                  <a:pt x="166991" y="5723"/>
                </a:lnTo>
                <a:lnTo>
                  <a:pt x="216662" y="0"/>
                </a:lnTo>
                <a:lnTo>
                  <a:pt x="4268470" y="0"/>
                </a:lnTo>
                <a:lnTo>
                  <a:pt x="4318140" y="5723"/>
                </a:lnTo>
                <a:lnTo>
                  <a:pt x="4363741" y="22026"/>
                </a:lnTo>
                <a:lnTo>
                  <a:pt x="4403970" y="47606"/>
                </a:lnTo>
                <a:lnTo>
                  <a:pt x="4437525" y="81161"/>
                </a:lnTo>
                <a:lnTo>
                  <a:pt x="4463105" y="121390"/>
                </a:lnTo>
                <a:lnTo>
                  <a:pt x="4479408" y="166991"/>
                </a:lnTo>
                <a:lnTo>
                  <a:pt x="4485132" y="216662"/>
                </a:lnTo>
                <a:lnTo>
                  <a:pt x="4485132" y="1083310"/>
                </a:lnTo>
                <a:lnTo>
                  <a:pt x="4479408" y="1132980"/>
                </a:lnTo>
                <a:lnTo>
                  <a:pt x="4463105" y="1178581"/>
                </a:lnTo>
                <a:lnTo>
                  <a:pt x="4437525" y="1218810"/>
                </a:lnTo>
                <a:lnTo>
                  <a:pt x="4403970" y="1252365"/>
                </a:lnTo>
                <a:lnTo>
                  <a:pt x="4363741" y="1277945"/>
                </a:lnTo>
                <a:lnTo>
                  <a:pt x="4318140" y="1294248"/>
                </a:lnTo>
                <a:lnTo>
                  <a:pt x="4268470" y="1299972"/>
                </a:lnTo>
                <a:lnTo>
                  <a:pt x="216662" y="1299972"/>
                </a:lnTo>
                <a:lnTo>
                  <a:pt x="166991" y="1294248"/>
                </a:lnTo>
                <a:lnTo>
                  <a:pt x="121390" y="1277945"/>
                </a:lnTo>
                <a:lnTo>
                  <a:pt x="81161" y="1252365"/>
                </a:lnTo>
                <a:lnTo>
                  <a:pt x="47606" y="1218810"/>
                </a:lnTo>
                <a:lnTo>
                  <a:pt x="22026" y="1178581"/>
                </a:lnTo>
                <a:lnTo>
                  <a:pt x="5723" y="1132980"/>
                </a:lnTo>
                <a:lnTo>
                  <a:pt x="0" y="1083310"/>
                </a:lnTo>
                <a:lnTo>
                  <a:pt x="0" y="216662"/>
                </a:lnTo>
                <a:close/>
              </a:path>
            </a:pathLst>
          </a:custGeom>
          <a:ln w="25908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66026" y="3655567"/>
            <a:ext cx="370776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Результаты</a:t>
            </a:r>
            <a:r>
              <a:rPr sz="1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работ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участников,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выполнивших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только</a:t>
            </a:r>
            <a:r>
              <a:rPr sz="1400" b="1" spc="-3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одну</a:t>
            </a:r>
            <a:r>
              <a:rPr sz="1400" b="1" spc="-1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часть</a:t>
            </a:r>
            <a:r>
              <a:rPr sz="1400" b="1" spc="-30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(первую</a:t>
            </a:r>
            <a:r>
              <a:rPr sz="1400" b="1" spc="-3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8ED4"/>
                </a:solidFill>
                <a:latin typeface="Times New Roman"/>
                <a:cs typeface="Times New Roman"/>
              </a:rPr>
              <a:t>или</a:t>
            </a:r>
            <a:r>
              <a:rPr sz="1400" b="1" spc="-5" dirty="0">
                <a:solidFill>
                  <a:srgbClr val="548ED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8ED4"/>
                </a:solidFill>
                <a:latin typeface="Times New Roman"/>
                <a:cs typeface="Times New Roman"/>
              </a:rPr>
              <a:t>вторую)</a:t>
            </a:r>
            <a:r>
              <a:rPr sz="1400" b="1" spc="-10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НЕ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УЧИТЫВАЮТСЯ</a:t>
            </a:r>
            <a:endParaRPr sz="1400">
              <a:latin typeface="Times New Roman"/>
              <a:cs typeface="Times New Roman"/>
            </a:endParaRPr>
          </a:p>
          <a:p>
            <a:pPr marL="360045" marR="35052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при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обработке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предоставляются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разделе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«Аналитика»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8586" y="2469641"/>
            <a:ext cx="5316220" cy="830580"/>
          </a:xfrm>
          <a:custGeom>
            <a:avLst/>
            <a:gdLst/>
            <a:ahLst/>
            <a:cxnLst/>
            <a:rect l="l" t="t" r="r" b="b"/>
            <a:pathLst>
              <a:path w="5316220" h="830579">
                <a:moveTo>
                  <a:pt x="0" y="138429"/>
                </a:moveTo>
                <a:lnTo>
                  <a:pt x="7057" y="94674"/>
                </a:lnTo>
                <a:lnTo>
                  <a:pt x="26708" y="56674"/>
                </a:lnTo>
                <a:lnTo>
                  <a:pt x="56674" y="26708"/>
                </a:lnTo>
                <a:lnTo>
                  <a:pt x="94674" y="7057"/>
                </a:lnTo>
                <a:lnTo>
                  <a:pt x="138429" y="0"/>
                </a:lnTo>
                <a:lnTo>
                  <a:pt x="5177282" y="0"/>
                </a:lnTo>
                <a:lnTo>
                  <a:pt x="5221037" y="7057"/>
                </a:lnTo>
                <a:lnTo>
                  <a:pt x="5259037" y="26708"/>
                </a:lnTo>
                <a:lnTo>
                  <a:pt x="5289003" y="56674"/>
                </a:lnTo>
                <a:lnTo>
                  <a:pt x="5308654" y="94674"/>
                </a:lnTo>
                <a:lnTo>
                  <a:pt x="5315712" y="138429"/>
                </a:lnTo>
                <a:lnTo>
                  <a:pt x="5315712" y="692150"/>
                </a:lnTo>
                <a:lnTo>
                  <a:pt x="5308654" y="735905"/>
                </a:lnTo>
                <a:lnTo>
                  <a:pt x="5289003" y="773905"/>
                </a:lnTo>
                <a:lnTo>
                  <a:pt x="5259037" y="803871"/>
                </a:lnTo>
                <a:lnTo>
                  <a:pt x="5221037" y="823522"/>
                </a:lnTo>
                <a:lnTo>
                  <a:pt x="5177282" y="830579"/>
                </a:lnTo>
                <a:lnTo>
                  <a:pt x="138429" y="830579"/>
                </a:lnTo>
                <a:lnTo>
                  <a:pt x="94674" y="823522"/>
                </a:lnTo>
                <a:lnTo>
                  <a:pt x="56674" y="803871"/>
                </a:lnTo>
                <a:lnTo>
                  <a:pt x="26708" y="773905"/>
                </a:lnTo>
                <a:lnTo>
                  <a:pt x="7057" y="735905"/>
                </a:lnTo>
                <a:lnTo>
                  <a:pt x="0" y="692150"/>
                </a:lnTo>
                <a:lnTo>
                  <a:pt x="0" y="138429"/>
                </a:lnTo>
                <a:close/>
              </a:path>
            </a:pathLst>
          </a:custGeom>
          <a:ln w="25908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98600" y="2545461"/>
            <a:ext cx="48742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Проверочная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работа,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состоящая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sz="1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2-х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частей</a:t>
            </a:r>
            <a:r>
              <a:rPr sz="1400" b="1" dirty="0">
                <a:latin typeface="Times New Roman"/>
                <a:cs typeface="Times New Roman"/>
              </a:rPr>
              <a:t>,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считается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ОДНОЙ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проверочной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работой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может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выполняться</a:t>
            </a:r>
            <a:r>
              <a:rPr sz="1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один</a:t>
            </a:r>
            <a:endParaRPr sz="1400" dirty="0">
              <a:latin typeface="Times New Roman"/>
              <a:cs typeface="Times New Roman"/>
            </a:endParaRPr>
          </a:p>
          <a:p>
            <a:pPr marL="240029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день</a:t>
            </a:r>
            <a:r>
              <a:rPr sz="1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перерывом</a:t>
            </a:r>
            <a:r>
              <a:rPr sz="1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менее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минут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или</a:t>
            </a: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разные</a:t>
            </a:r>
            <a:r>
              <a:rPr sz="1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дни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35695" y="4971288"/>
            <a:ext cx="1367027" cy="1077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7379" y="246913"/>
            <a:ext cx="8227059" cy="721360"/>
            <a:chOff x="1897379" y="246913"/>
            <a:chExt cx="8227059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7379" y="288023"/>
              <a:ext cx="8226552" cy="551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3951" y="246913"/>
              <a:ext cx="6614159" cy="7208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4623" y="315467"/>
              <a:ext cx="8136635" cy="4617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4623" y="315467"/>
            <a:ext cx="8136890" cy="4622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solidFill>
                  <a:srgbClr val="000000"/>
                </a:solidFill>
              </a:rPr>
              <a:t>Сбор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расписания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проведения</a:t>
            </a:r>
            <a:r>
              <a:rPr sz="2400" spc="-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ВПР</a:t>
            </a:r>
            <a:r>
              <a:rPr sz="2400" spc="-6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для</a:t>
            </a:r>
            <a:r>
              <a:rPr sz="2400" spc="-60" dirty="0">
                <a:solidFill>
                  <a:srgbClr val="000000"/>
                </a:solidFill>
              </a:rPr>
              <a:t> </a:t>
            </a:r>
            <a:r>
              <a:rPr sz="2400" spc="-20" dirty="0">
                <a:solidFill>
                  <a:srgbClr val="000000"/>
                </a:solidFill>
              </a:rPr>
              <a:t>школ</a:t>
            </a:r>
            <a:endParaRPr sz="2400" dirty="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68075" y="172224"/>
            <a:ext cx="1065022" cy="87020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042160" y="931163"/>
            <a:ext cx="7848600" cy="935990"/>
          </a:xfrm>
          <a:custGeom>
            <a:avLst/>
            <a:gdLst/>
            <a:ahLst/>
            <a:cxnLst/>
            <a:rect l="l" t="t" r="r" b="b"/>
            <a:pathLst>
              <a:path w="7848600" h="935989">
                <a:moveTo>
                  <a:pt x="7692644" y="0"/>
                </a:moveTo>
                <a:lnTo>
                  <a:pt x="155956" y="0"/>
                </a:lnTo>
                <a:lnTo>
                  <a:pt x="106671" y="7953"/>
                </a:lnTo>
                <a:lnTo>
                  <a:pt x="63861" y="30097"/>
                </a:lnTo>
                <a:lnTo>
                  <a:pt x="30097" y="63861"/>
                </a:lnTo>
                <a:lnTo>
                  <a:pt x="7953" y="106671"/>
                </a:lnTo>
                <a:lnTo>
                  <a:pt x="0" y="155956"/>
                </a:lnTo>
                <a:lnTo>
                  <a:pt x="0" y="779780"/>
                </a:lnTo>
                <a:lnTo>
                  <a:pt x="7953" y="829064"/>
                </a:lnTo>
                <a:lnTo>
                  <a:pt x="30097" y="871874"/>
                </a:lnTo>
                <a:lnTo>
                  <a:pt x="63861" y="905638"/>
                </a:lnTo>
                <a:lnTo>
                  <a:pt x="106671" y="927782"/>
                </a:lnTo>
                <a:lnTo>
                  <a:pt x="155956" y="935736"/>
                </a:lnTo>
                <a:lnTo>
                  <a:pt x="7692644" y="935736"/>
                </a:lnTo>
                <a:lnTo>
                  <a:pt x="7741928" y="927782"/>
                </a:lnTo>
                <a:lnTo>
                  <a:pt x="7784738" y="905638"/>
                </a:lnTo>
                <a:lnTo>
                  <a:pt x="7818502" y="871874"/>
                </a:lnTo>
                <a:lnTo>
                  <a:pt x="7840646" y="829064"/>
                </a:lnTo>
                <a:lnTo>
                  <a:pt x="7848600" y="779780"/>
                </a:lnTo>
                <a:lnTo>
                  <a:pt x="7848600" y="155956"/>
                </a:lnTo>
                <a:lnTo>
                  <a:pt x="7840646" y="106671"/>
                </a:lnTo>
                <a:lnTo>
                  <a:pt x="7818502" y="63861"/>
                </a:lnTo>
                <a:lnTo>
                  <a:pt x="7784738" y="30097"/>
                </a:lnTo>
                <a:lnTo>
                  <a:pt x="7741928" y="7953"/>
                </a:lnTo>
                <a:lnTo>
                  <a:pt x="7692644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26639" y="967485"/>
            <a:ext cx="7277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2C20"/>
                </a:solidFill>
                <a:latin typeface="Times New Roman"/>
                <a:cs typeface="Times New Roman"/>
              </a:rPr>
              <a:t>10</a:t>
            </a:r>
            <a:r>
              <a:rPr sz="1800" b="1" spc="-50" dirty="0">
                <a:solidFill>
                  <a:srgbClr val="E42C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2C20"/>
                </a:solidFill>
                <a:latin typeface="Times New Roman"/>
                <a:cs typeface="Times New Roman"/>
              </a:rPr>
              <a:t>марта</a:t>
            </a:r>
            <a:r>
              <a:rPr sz="1800" b="1" spc="-30" dirty="0">
                <a:solidFill>
                  <a:srgbClr val="E42C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2C20"/>
                </a:solidFill>
                <a:latin typeface="Times New Roman"/>
                <a:cs typeface="Times New Roman"/>
              </a:rPr>
              <a:t>2025</a:t>
            </a:r>
            <a:r>
              <a:rPr sz="1800" b="1" spc="-35" dirty="0">
                <a:solidFill>
                  <a:srgbClr val="E42C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E42C20"/>
                </a:solidFill>
                <a:latin typeface="Times New Roman"/>
                <a:cs typeface="Times New Roman"/>
              </a:rPr>
              <a:t>года</a:t>
            </a:r>
            <a:r>
              <a:rPr sz="1800" b="1" spc="-45" dirty="0">
                <a:solidFill>
                  <a:srgbClr val="E42C2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личных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кабинетах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школ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доступна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публикация</a:t>
            </a:r>
            <a:endParaRPr sz="1800">
              <a:latin typeface="Times New Roman"/>
              <a:cs typeface="Times New Roman"/>
            </a:endParaRPr>
          </a:p>
          <a:p>
            <a:pPr marL="239395" marR="231775"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«Сбор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расписания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ВПР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2025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бумажном</a:t>
            </a:r>
            <a:r>
              <a:rPr sz="1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носителе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использованием</a:t>
            </a:r>
            <a:r>
              <a:rPr sz="1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компьютера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4-8-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10-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классах»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18226" y="2218181"/>
            <a:ext cx="5615940" cy="1861185"/>
          </a:xfrm>
          <a:custGeom>
            <a:avLst/>
            <a:gdLst/>
            <a:ahLst/>
            <a:cxnLst/>
            <a:rect l="l" t="t" r="r" b="b"/>
            <a:pathLst>
              <a:path w="5615940" h="1861185">
                <a:moveTo>
                  <a:pt x="0" y="310133"/>
                </a:moveTo>
                <a:lnTo>
                  <a:pt x="3361" y="264295"/>
                </a:lnTo>
                <a:lnTo>
                  <a:pt x="13127" y="220548"/>
                </a:lnTo>
                <a:lnTo>
                  <a:pt x="28818" y="179371"/>
                </a:lnTo>
                <a:lnTo>
                  <a:pt x="49954" y="141244"/>
                </a:lnTo>
                <a:lnTo>
                  <a:pt x="76056" y="106646"/>
                </a:lnTo>
                <a:lnTo>
                  <a:pt x="106646" y="76056"/>
                </a:lnTo>
                <a:lnTo>
                  <a:pt x="141244" y="49954"/>
                </a:lnTo>
                <a:lnTo>
                  <a:pt x="179371" y="28818"/>
                </a:lnTo>
                <a:lnTo>
                  <a:pt x="220548" y="13127"/>
                </a:lnTo>
                <a:lnTo>
                  <a:pt x="264295" y="3361"/>
                </a:lnTo>
                <a:lnTo>
                  <a:pt x="310134" y="0"/>
                </a:lnTo>
                <a:lnTo>
                  <a:pt x="5305806" y="0"/>
                </a:lnTo>
                <a:lnTo>
                  <a:pt x="5351644" y="3361"/>
                </a:lnTo>
                <a:lnTo>
                  <a:pt x="5395391" y="13127"/>
                </a:lnTo>
                <a:lnTo>
                  <a:pt x="5436568" y="28818"/>
                </a:lnTo>
                <a:lnTo>
                  <a:pt x="5474695" y="49954"/>
                </a:lnTo>
                <a:lnTo>
                  <a:pt x="5509293" y="76056"/>
                </a:lnTo>
                <a:lnTo>
                  <a:pt x="5539883" y="106646"/>
                </a:lnTo>
                <a:lnTo>
                  <a:pt x="5565985" y="141244"/>
                </a:lnTo>
                <a:lnTo>
                  <a:pt x="5587121" y="179371"/>
                </a:lnTo>
                <a:lnTo>
                  <a:pt x="5602812" y="220548"/>
                </a:lnTo>
                <a:lnTo>
                  <a:pt x="5612578" y="264295"/>
                </a:lnTo>
                <a:lnTo>
                  <a:pt x="5615940" y="310133"/>
                </a:lnTo>
                <a:lnTo>
                  <a:pt x="5615940" y="1550670"/>
                </a:lnTo>
                <a:lnTo>
                  <a:pt x="5612578" y="1596508"/>
                </a:lnTo>
                <a:lnTo>
                  <a:pt x="5602812" y="1640255"/>
                </a:lnTo>
                <a:lnTo>
                  <a:pt x="5587121" y="1681432"/>
                </a:lnTo>
                <a:lnTo>
                  <a:pt x="5565985" y="1719559"/>
                </a:lnTo>
                <a:lnTo>
                  <a:pt x="5539883" y="1754157"/>
                </a:lnTo>
                <a:lnTo>
                  <a:pt x="5509293" y="1784747"/>
                </a:lnTo>
                <a:lnTo>
                  <a:pt x="5474695" y="1810849"/>
                </a:lnTo>
                <a:lnTo>
                  <a:pt x="5436568" y="1831985"/>
                </a:lnTo>
                <a:lnTo>
                  <a:pt x="5395391" y="1847676"/>
                </a:lnTo>
                <a:lnTo>
                  <a:pt x="5351644" y="1857442"/>
                </a:lnTo>
                <a:lnTo>
                  <a:pt x="5305806" y="1860803"/>
                </a:lnTo>
                <a:lnTo>
                  <a:pt x="310134" y="1860803"/>
                </a:lnTo>
                <a:lnTo>
                  <a:pt x="264295" y="1857442"/>
                </a:lnTo>
                <a:lnTo>
                  <a:pt x="220548" y="1847676"/>
                </a:lnTo>
                <a:lnTo>
                  <a:pt x="179371" y="1831985"/>
                </a:lnTo>
                <a:lnTo>
                  <a:pt x="141244" y="1810849"/>
                </a:lnTo>
                <a:lnTo>
                  <a:pt x="106646" y="1784747"/>
                </a:lnTo>
                <a:lnTo>
                  <a:pt x="76056" y="1754157"/>
                </a:lnTo>
                <a:lnTo>
                  <a:pt x="49954" y="1719559"/>
                </a:lnTo>
                <a:lnTo>
                  <a:pt x="28818" y="1681432"/>
                </a:lnTo>
                <a:lnTo>
                  <a:pt x="13127" y="1640255"/>
                </a:lnTo>
                <a:lnTo>
                  <a:pt x="3361" y="1596508"/>
                </a:lnTo>
                <a:lnTo>
                  <a:pt x="0" y="1550670"/>
                </a:lnTo>
                <a:lnTo>
                  <a:pt x="0" y="310133"/>
                </a:lnTo>
                <a:close/>
              </a:path>
            </a:pathLst>
          </a:custGeom>
          <a:ln w="25907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16600" y="2246122"/>
            <a:ext cx="5220335" cy="1793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" marR="2730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Если</a:t>
            </a:r>
            <a:r>
              <a:rPr sz="1400" b="1" spc="-3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в</a:t>
            </a:r>
            <a:r>
              <a:rPr sz="1400" b="1" spc="-5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школе</a:t>
            </a:r>
            <a:r>
              <a:rPr sz="1400" b="1" spc="-2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принято</a:t>
            </a:r>
            <a:r>
              <a:rPr sz="1400" b="1" spc="-1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решение</a:t>
            </a:r>
            <a:r>
              <a:rPr sz="1400" b="1" spc="-1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о</a:t>
            </a:r>
            <a:r>
              <a:rPr sz="1400" b="1" spc="-3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замене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формата</a:t>
            </a:r>
            <a:r>
              <a:rPr sz="1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проведения</a:t>
            </a:r>
            <a:r>
              <a:rPr sz="1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с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использованием</a:t>
            </a:r>
            <a:r>
              <a:rPr sz="1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компьютера</a:t>
            </a:r>
            <a:r>
              <a:rPr sz="1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бумажный</a:t>
            </a:r>
            <a:r>
              <a:rPr sz="1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носитель,</a:t>
            </a:r>
            <a:endParaRPr sz="1400" dirty="0">
              <a:latin typeface="Times New Roman"/>
              <a:cs typeface="Times New Roman"/>
            </a:endParaRPr>
          </a:p>
          <a:p>
            <a:pPr marL="355600" marR="306070" algn="ctr">
              <a:lnSpc>
                <a:spcPct val="100000"/>
              </a:lnSpc>
            </a:pP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в</a:t>
            </a:r>
            <a:r>
              <a:rPr sz="1400" b="1" spc="-5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ячейке</a:t>
            </a:r>
            <a:r>
              <a:rPr sz="1400" b="1" spc="-2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"Сколько</a:t>
            </a:r>
            <a:r>
              <a:rPr sz="1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дней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проведения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запланировано</a:t>
            </a:r>
            <a:r>
              <a:rPr sz="1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для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указанного</a:t>
            </a:r>
            <a:r>
              <a:rPr sz="1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количества</a:t>
            </a:r>
            <a:r>
              <a:rPr sz="1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классов?"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выберите</a:t>
            </a:r>
            <a:r>
              <a:rPr sz="1400" b="1" spc="-4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96EB1"/>
                </a:solidFill>
                <a:latin typeface="Times New Roman"/>
                <a:cs typeface="Times New Roman"/>
              </a:rPr>
              <a:t>значение</a:t>
            </a:r>
            <a:endParaRPr sz="1400" dirty="0">
              <a:latin typeface="Times New Roman"/>
              <a:cs typeface="Times New Roman"/>
            </a:endParaRPr>
          </a:p>
          <a:p>
            <a:pPr marL="48895" marR="43815" algn="ctr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«замена</a:t>
            </a:r>
            <a:r>
              <a:rPr sz="1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формы</a:t>
            </a:r>
            <a:r>
              <a:rPr sz="1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проведения</a:t>
            </a:r>
            <a:r>
              <a:rPr sz="1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бумажный</a:t>
            </a:r>
            <a:r>
              <a:rPr sz="1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носитель»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и</a:t>
            </a:r>
            <a:r>
              <a:rPr sz="1400" b="1" spc="-3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96EB1"/>
                </a:solidFill>
                <a:latin typeface="Times New Roman"/>
                <a:cs typeface="Times New Roman"/>
              </a:rPr>
              <a:t>укажите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даты</a:t>
            </a:r>
            <a:r>
              <a:rPr sz="1400" b="1" spc="-2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на</a:t>
            </a:r>
            <a:r>
              <a:rPr sz="1400" b="1" spc="-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листе</a:t>
            </a:r>
            <a:r>
              <a:rPr sz="1400" b="1" spc="-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«ВПР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бумаге.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4-8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класс».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240665">
              <a:lnSpc>
                <a:spcPts val="1920"/>
              </a:lnSpc>
              <a:spcBef>
                <a:spcPts val="55"/>
              </a:spcBef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Замена</a:t>
            </a:r>
            <a:r>
              <a:rPr sz="1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формата</a:t>
            </a:r>
            <a:r>
              <a:rPr sz="16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16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бумажного</a:t>
            </a:r>
            <a:r>
              <a:rPr sz="16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носителя</a:t>
            </a:r>
            <a:r>
              <a:rPr sz="1600" b="1" spc="5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использование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компьютера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ПРЕДУСМОТРЕНА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!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509" y="1981961"/>
            <a:ext cx="4537075" cy="1000125"/>
          </a:xfrm>
          <a:custGeom>
            <a:avLst/>
            <a:gdLst/>
            <a:ahLst/>
            <a:cxnLst/>
            <a:rect l="l" t="t" r="r" b="b"/>
            <a:pathLst>
              <a:path w="4537075" h="1000125">
                <a:moveTo>
                  <a:pt x="0" y="166624"/>
                </a:moveTo>
                <a:lnTo>
                  <a:pt x="5951" y="122310"/>
                </a:lnTo>
                <a:lnTo>
                  <a:pt x="22748" y="82502"/>
                </a:lnTo>
                <a:lnTo>
                  <a:pt x="48802" y="48783"/>
                </a:lnTo>
                <a:lnTo>
                  <a:pt x="82525" y="22737"/>
                </a:lnTo>
                <a:lnTo>
                  <a:pt x="122328" y="5948"/>
                </a:lnTo>
                <a:lnTo>
                  <a:pt x="166624" y="0"/>
                </a:lnTo>
                <a:lnTo>
                  <a:pt x="4370324" y="0"/>
                </a:lnTo>
                <a:lnTo>
                  <a:pt x="4414637" y="5948"/>
                </a:lnTo>
                <a:lnTo>
                  <a:pt x="4454445" y="22737"/>
                </a:lnTo>
                <a:lnTo>
                  <a:pt x="4488164" y="48783"/>
                </a:lnTo>
                <a:lnTo>
                  <a:pt x="4514210" y="82502"/>
                </a:lnTo>
                <a:lnTo>
                  <a:pt x="4530999" y="122310"/>
                </a:lnTo>
                <a:lnTo>
                  <a:pt x="4536948" y="166624"/>
                </a:lnTo>
                <a:lnTo>
                  <a:pt x="4536948" y="833120"/>
                </a:lnTo>
                <a:lnTo>
                  <a:pt x="4530999" y="877433"/>
                </a:lnTo>
                <a:lnTo>
                  <a:pt x="4514210" y="917241"/>
                </a:lnTo>
                <a:lnTo>
                  <a:pt x="4488164" y="950960"/>
                </a:lnTo>
                <a:lnTo>
                  <a:pt x="4454445" y="977006"/>
                </a:lnTo>
                <a:lnTo>
                  <a:pt x="4414637" y="993795"/>
                </a:lnTo>
                <a:lnTo>
                  <a:pt x="4370324" y="999744"/>
                </a:lnTo>
                <a:lnTo>
                  <a:pt x="166624" y="999744"/>
                </a:lnTo>
                <a:lnTo>
                  <a:pt x="122328" y="993795"/>
                </a:lnTo>
                <a:lnTo>
                  <a:pt x="82525" y="977006"/>
                </a:lnTo>
                <a:lnTo>
                  <a:pt x="48802" y="950960"/>
                </a:lnTo>
                <a:lnTo>
                  <a:pt x="22748" y="917241"/>
                </a:lnTo>
                <a:lnTo>
                  <a:pt x="5951" y="877433"/>
                </a:lnTo>
                <a:lnTo>
                  <a:pt x="0" y="833120"/>
                </a:lnTo>
                <a:lnTo>
                  <a:pt x="0" y="166624"/>
                </a:lnTo>
                <a:close/>
              </a:path>
            </a:pathLst>
          </a:custGeom>
          <a:ln w="25908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50010" y="2036191"/>
            <a:ext cx="313690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При</a:t>
            </a:r>
            <a:r>
              <a:rPr sz="1400" b="1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проведении</a:t>
            </a:r>
            <a:r>
              <a:rPr sz="14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предметов,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состоящих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из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двух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частей,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4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два</a:t>
            </a:r>
            <a:r>
              <a:rPr sz="14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дня,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необходимо</a:t>
            </a:r>
            <a:r>
              <a:rPr sz="14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организовать</a:t>
            </a:r>
            <a:r>
              <a:rPr sz="1400" b="1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выполнение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сначала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первой</a:t>
            </a:r>
            <a:r>
              <a:rPr sz="1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части,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затем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второй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6833" y="3301745"/>
            <a:ext cx="4825365" cy="1163320"/>
          </a:xfrm>
          <a:custGeom>
            <a:avLst/>
            <a:gdLst/>
            <a:ahLst/>
            <a:cxnLst/>
            <a:rect l="l" t="t" r="r" b="b"/>
            <a:pathLst>
              <a:path w="4825365" h="1163320">
                <a:moveTo>
                  <a:pt x="0" y="193801"/>
                </a:moveTo>
                <a:lnTo>
                  <a:pt x="5118" y="149356"/>
                </a:lnTo>
                <a:lnTo>
                  <a:pt x="19697" y="108560"/>
                </a:lnTo>
                <a:lnTo>
                  <a:pt x="42575" y="72577"/>
                </a:lnTo>
                <a:lnTo>
                  <a:pt x="72588" y="42567"/>
                </a:lnTo>
                <a:lnTo>
                  <a:pt x="108572" y="19693"/>
                </a:lnTo>
                <a:lnTo>
                  <a:pt x="149364" y="5117"/>
                </a:lnTo>
                <a:lnTo>
                  <a:pt x="193801" y="0"/>
                </a:lnTo>
                <a:lnTo>
                  <a:pt x="4631182" y="0"/>
                </a:lnTo>
                <a:lnTo>
                  <a:pt x="4675627" y="5117"/>
                </a:lnTo>
                <a:lnTo>
                  <a:pt x="4716423" y="19693"/>
                </a:lnTo>
                <a:lnTo>
                  <a:pt x="4752406" y="42567"/>
                </a:lnTo>
                <a:lnTo>
                  <a:pt x="4782416" y="72577"/>
                </a:lnTo>
                <a:lnTo>
                  <a:pt x="4805290" y="108560"/>
                </a:lnTo>
                <a:lnTo>
                  <a:pt x="4819866" y="149356"/>
                </a:lnTo>
                <a:lnTo>
                  <a:pt x="4824983" y="193801"/>
                </a:lnTo>
                <a:lnTo>
                  <a:pt x="4824983" y="969009"/>
                </a:lnTo>
                <a:lnTo>
                  <a:pt x="4819866" y="1013455"/>
                </a:lnTo>
                <a:lnTo>
                  <a:pt x="4805290" y="1054251"/>
                </a:lnTo>
                <a:lnTo>
                  <a:pt x="4782416" y="1090234"/>
                </a:lnTo>
                <a:lnTo>
                  <a:pt x="4752406" y="1120244"/>
                </a:lnTo>
                <a:lnTo>
                  <a:pt x="4716423" y="1143118"/>
                </a:lnTo>
                <a:lnTo>
                  <a:pt x="4675627" y="1157694"/>
                </a:lnTo>
                <a:lnTo>
                  <a:pt x="4631182" y="1162812"/>
                </a:lnTo>
                <a:lnTo>
                  <a:pt x="193801" y="1162812"/>
                </a:lnTo>
                <a:lnTo>
                  <a:pt x="149364" y="1157694"/>
                </a:lnTo>
                <a:lnTo>
                  <a:pt x="108572" y="1143118"/>
                </a:lnTo>
                <a:lnTo>
                  <a:pt x="72588" y="1120244"/>
                </a:lnTo>
                <a:lnTo>
                  <a:pt x="42575" y="1090234"/>
                </a:lnTo>
                <a:lnTo>
                  <a:pt x="19697" y="1054251"/>
                </a:lnTo>
                <a:lnTo>
                  <a:pt x="5118" y="1013455"/>
                </a:lnTo>
                <a:lnTo>
                  <a:pt x="0" y="969009"/>
                </a:lnTo>
                <a:lnTo>
                  <a:pt x="0" y="193801"/>
                </a:lnTo>
                <a:close/>
              </a:path>
            </a:pathLst>
          </a:custGeom>
          <a:ln w="25908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67511" y="3437889"/>
            <a:ext cx="38442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marR="5080" indent="-129539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При</a:t>
            </a:r>
            <a:r>
              <a:rPr sz="1400" b="1" spc="-5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составлении</a:t>
            </a:r>
            <a:r>
              <a:rPr sz="1400" b="1" spc="-4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расписания</a:t>
            </a:r>
            <a:r>
              <a:rPr sz="1400" b="1" spc="-3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96EB1"/>
                </a:solidFill>
                <a:latin typeface="Times New Roman"/>
                <a:cs typeface="Times New Roman"/>
              </a:rPr>
              <a:t>проведения</a:t>
            </a:r>
            <a:r>
              <a:rPr sz="1400" b="1" spc="-3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96EB1"/>
                </a:solidFill>
                <a:latin typeface="Times New Roman"/>
                <a:cs typeface="Times New Roman"/>
              </a:rPr>
              <a:t>ВПР,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учитывайте</a:t>
            </a:r>
            <a:r>
              <a:rPr sz="1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условия</a:t>
            </a:r>
            <a:r>
              <a:rPr sz="1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рабочих/учебных</a:t>
            </a:r>
            <a:r>
              <a:rPr sz="1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дней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(5-ти</a:t>
            </a:r>
            <a:r>
              <a:rPr sz="1400" b="1" spc="-5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дневные</a:t>
            </a:r>
            <a:r>
              <a:rPr sz="1400" b="1" spc="-3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рабочие</a:t>
            </a:r>
            <a:r>
              <a:rPr sz="1400" b="1" spc="-6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дни,</a:t>
            </a:r>
            <a:r>
              <a:rPr sz="1400" b="1" spc="-25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региональные</a:t>
            </a:r>
            <a:r>
              <a:rPr sz="1400" b="1" spc="-4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spc="-50" dirty="0">
                <a:solidFill>
                  <a:srgbClr val="096EB1"/>
                </a:solidFill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623570">
              <a:lnSpc>
                <a:spcPct val="100000"/>
              </a:lnSpc>
            </a:pP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федеральные</a:t>
            </a:r>
            <a:r>
              <a:rPr sz="1400" b="1" spc="-8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96EB1"/>
                </a:solidFill>
                <a:latin typeface="Times New Roman"/>
                <a:cs typeface="Times New Roman"/>
              </a:rPr>
              <a:t>праздничные</a:t>
            </a:r>
            <a:r>
              <a:rPr sz="1400" b="1" spc="-30" dirty="0">
                <a:solidFill>
                  <a:srgbClr val="096EB1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096EB1"/>
                </a:solidFill>
                <a:latin typeface="Times New Roman"/>
                <a:cs typeface="Times New Roman"/>
              </a:rPr>
              <a:t>дни)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1227" y="3680459"/>
            <a:ext cx="432816" cy="332231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890009" y="5011673"/>
            <a:ext cx="6337300" cy="998219"/>
          </a:xfrm>
          <a:custGeom>
            <a:avLst/>
            <a:gdLst/>
            <a:ahLst/>
            <a:cxnLst/>
            <a:rect l="l" t="t" r="r" b="b"/>
            <a:pathLst>
              <a:path w="6337300" h="998220">
                <a:moveTo>
                  <a:pt x="0" y="166370"/>
                </a:moveTo>
                <a:lnTo>
                  <a:pt x="5947" y="122164"/>
                </a:lnTo>
                <a:lnTo>
                  <a:pt x="22728" y="82427"/>
                </a:lnTo>
                <a:lnTo>
                  <a:pt x="48752" y="48752"/>
                </a:lnTo>
                <a:lnTo>
                  <a:pt x="82427" y="22728"/>
                </a:lnTo>
                <a:lnTo>
                  <a:pt x="122164" y="5947"/>
                </a:lnTo>
                <a:lnTo>
                  <a:pt x="166369" y="0"/>
                </a:lnTo>
                <a:lnTo>
                  <a:pt x="6170421" y="0"/>
                </a:lnTo>
                <a:lnTo>
                  <a:pt x="6214627" y="5947"/>
                </a:lnTo>
                <a:lnTo>
                  <a:pt x="6254364" y="22728"/>
                </a:lnTo>
                <a:lnTo>
                  <a:pt x="6288039" y="48752"/>
                </a:lnTo>
                <a:lnTo>
                  <a:pt x="6314063" y="82427"/>
                </a:lnTo>
                <a:lnTo>
                  <a:pt x="6330844" y="122164"/>
                </a:lnTo>
                <a:lnTo>
                  <a:pt x="6336792" y="166370"/>
                </a:lnTo>
                <a:lnTo>
                  <a:pt x="6336792" y="831850"/>
                </a:lnTo>
                <a:lnTo>
                  <a:pt x="6330844" y="876078"/>
                </a:lnTo>
                <a:lnTo>
                  <a:pt x="6314063" y="915820"/>
                </a:lnTo>
                <a:lnTo>
                  <a:pt x="6288039" y="949491"/>
                </a:lnTo>
                <a:lnTo>
                  <a:pt x="6254364" y="975505"/>
                </a:lnTo>
                <a:lnTo>
                  <a:pt x="6214627" y="992277"/>
                </a:lnTo>
                <a:lnTo>
                  <a:pt x="6170421" y="998219"/>
                </a:lnTo>
                <a:lnTo>
                  <a:pt x="166369" y="998219"/>
                </a:lnTo>
                <a:lnTo>
                  <a:pt x="122164" y="992277"/>
                </a:lnTo>
                <a:lnTo>
                  <a:pt x="82427" y="975505"/>
                </a:lnTo>
                <a:lnTo>
                  <a:pt x="48752" y="949491"/>
                </a:lnTo>
                <a:lnTo>
                  <a:pt x="22728" y="915820"/>
                </a:lnTo>
                <a:lnTo>
                  <a:pt x="5947" y="876078"/>
                </a:lnTo>
                <a:lnTo>
                  <a:pt x="0" y="831850"/>
                </a:lnTo>
                <a:lnTo>
                  <a:pt x="0" y="166370"/>
                </a:lnTo>
                <a:close/>
              </a:path>
            </a:pathLst>
          </a:custGeom>
          <a:ln w="25908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62602" y="5078983"/>
            <a:ext cx="49891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До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18:00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21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марта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2025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года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всем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школам необходимо</a:t>
            </a:r>
            <a:r>
              <a:rPr sz="1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заполнить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форму</a:t>
            </a:r>
            <a:r>
              <a:rPr sz="1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сбора</a:t>
            </a:r>
            <a:r>
              <a:rPr sz="1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расписания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личных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кабинетах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ФИС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ОКО!!!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119" y="4608576"/>
            <a:ext cx="2939796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425279"/>
              </p:ext>
            </p:extLst>
          </p:nvPr>
        </p:nvGraphicFramePr>
        <p:xfrm>
          <a:off x="291320" y="741269"/>
          <a:ext cx="10490892" cy="5631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4467"/>
                <a:gridCol w="4801250"/>
                <a:gridCol w="3305175"/>
              </a:tblGrid>
              <a:tr h="432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solidFill>
                            <a:srgbClr val="F1F1F1"/>
                          </a:solidFill>
                          <a:latin typeface="Times New Roman"/>
                          <a:cs typeface="Times New Roman"/>
                        </a:rPr>
                        <a:t>Изменения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solidFill>
                            <a:srgbClr val="F1F1F1"/>
                          </a:solidFill>
                          <a:latin typeface="Times New Roman"/>
                          <a:cs typeface="Times New Roman"/>
                        </a:rPr>
                        <a:t>2024/2025</a:t>
                      </a:r>
                      <a:r>
                        <a:rPr sz="1600" b="1" spc="-85" dirty="0">
                          <a:solidFill>
                            <a:srgbClr val="F1F1F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1F1F1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600" b="1" spc="-45" dirty="0">
                          <a:solidFill>
                            <a:srgbClr val="F1F1F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1F1F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88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solidFill>
                            <a:srgbClr val="F1F1F1"/>
                          </a:solidFill>
                          <a:latin typeface="Times New Roman"/>
                          <a:cs typeface="Times New Roman"/>
                        </a:rPr>
                        <a:t>Примечание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85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Участники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4-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классы.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1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принимают</a:t>
                      </a:r>
                      <a:r>
                        <a:rPr sz="14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участие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ВПР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153160" marR="403860" indent="-741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3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375F92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r>
                        <a:rPr sz="1400" b="1" spc="-45" dirty="0">
                          <a:solidFill>
                            <a:srgbClr val="375F9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впервые</a:t>
                      </a:r>
                      <a:r>
                        <a:rPr sz="1400" b="1" spc="-4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выполнят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работы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800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Новые</a:t>
                      </a:r>
                      <a:r>
                        <a:rPr sz="1400" spc="-3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3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r>
                        <a:rPr sz="1400" b="1" spc="-1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чтение;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5–8</a:t>
                      </a:r>
                      <a:r>
                        <a:rPr sz="1400" b="1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классы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литература;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b="1" spc="-1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классы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92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400" spc="-4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«Иностранный</a:t>
                      </a:r>
                      <a:r>
                        <a:rPr sz="1400" spc="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язык»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«Иностранный</a:t>
                      </a:r>
                      <a:r>
                        <a:rPr sz="1400" b="1" spc="-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язык»</a:t>
                      </a:r>
                      <a:r>
                        <a:rPr sz="1400" b="1" spc="-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b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всех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параллелей</a:t>
                      </a:r>
                      <a:r>
                        <a:rPr sz="1400" b="1" spc="-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(на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случайного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выбора)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Входит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перечень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предметов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153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выбору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4,5,6,7,8,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классов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80067"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400" spc="-5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88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«Русский</a:t>
                      </a:r>
                      <a:r>
                        <a:rPr sz="1400" spc="-5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язык»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110615" marR="11049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Проверочная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русскому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языку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2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классе</a:t>
                      </a:r>
                      <a:r>
                        <a:rPr sz="1400" b="1" spc="-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теперь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состоит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только</a:t>
                      </a:r>
                      <a:r>
                        <a:rPr sz="14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одной</a:t>
                      </a:r>
                      <a:r>
                        <a:rPr sz="1400" b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части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96925" marR="749300" indent="196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Обучающиеся</a:t>
                      </a:r>
                      <a:r>
                        <a:rPr sz="14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классов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будут</a:t>
                      </a:r>
                      <a:r>
                        <a:rPr sz="14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писать</a:t>
                      </a:r>
                      <a:r>
                        <a:rPr sz="14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диктант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318343">
                <a:tc>
                  <a:txBody>
                    <a:bodyPr/>
                    <a:lstStyle/>
                    <a:p>
                      <a:pPr marL="797560" marR="527685" indent="-2654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10" dirty="0" err="1" smtClean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Продолжительно</a:t>
                      </a:r>
                      <a:r>
                        <a:rPr lang="ru-RU" sz="1400" spc="-10" dirty="0" smtClean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dirty="0" err="1" smtClean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ть</a:t>
                      </a:r>
                      <a:r>
                        <a:rPr lang="ru-RU" sz="1400" spc="-10" dirty="0" smtClean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выполнения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174115" marR="1167765" indent="863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2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класс</a:t>
                      </a:r>
                      <a:r>
                        <a:rPr sz="1400" b="1" spc="-1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(все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предметы)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45</a:t>
                      </a:r>
                      <a:r>
                        <a:rPr sz="1400" b="1" spc="-2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минут; </a:t>
                      </a:r>
                      <a:r>
                        <a:rPr sz="1400" b="1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5-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-4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r>
                        <a:rPr sz="1400" b="1" spc="-2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(математика,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география,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биология,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физика,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химия)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r>
                        <a:rPr sz="1400" b="1" spc="-1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минут;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2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класс</a:t>
                      </a:r>
                      <a:r>
                        <a:rPr sz="1400" b="1" spc="-1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(все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предметы)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r>
                        <a:rPr sz="1400" b="1" spc="-2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минут.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5443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1F487C"/>
                          </a:solidFill>
                          <a:latin typeface="Times New Roman"/>
                          <a:cs typeface="Times New Roman"/>
                        </a:rPr>
                        <a:t>7-</a:t>
                      </a:r>
                      <a:r>
                        <a:rPr sz="1400" b="1" dirty="0">
                          <a:solidFill>
                            <a:srgbClr val="1F487C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5" dirty="0">
                          <a:solidFill>
                            <a:srgbClr val="1F48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487C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r>
                        <a:rPr sz="1400" b="1" spc="25" dirty="0">
                          <a:solidFill>
                            <a:srgbClr val="1F48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(информатика)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1F487C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r>
                        <a:rPr sz="1400" b="1" spc="5" dirty="0">
                          <a:solidFill>
                            <a:srgbClr val="1F48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минут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ВПР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предмету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«Информатика»</a:t>
                      </a:r>
                      <a:r>
                        <a:rPr sz="1400" b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b="1" spc="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класс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состоят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частей.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Задания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части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бумажном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носителе,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88950" marR="47942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задания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части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использованием компьютера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531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Предметы</a:t>
                      </a:r>
                      <a:r>
                        <a:rPr sz="1400" spc="-5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случайному</a:t>
                      </a:r>
                      <a:r>
                        <a:rPr sz="1400" spc="-6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выбору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(федерального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оператора)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1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класс</a:t>
                      </a:r>
                      <a:r>
                        <a:rPr sz="1400" b="1" spc="-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одному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предмету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(окружающий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мир,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чтение,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язык);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5-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-20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r>
                        <a:rPr sz="1400" b="1" spc="5" dirty="0">
                          <a:solidFill>
                            <a:srgbClr val="0451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двум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предметам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(история,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337310" marR="1330325" indent="11874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обществознание,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60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10" dirty="0" err="1" smtClean="0">
                          <a:latin typeface="Times New Roman"/>
                          <a:cs typeface="Times New Roman"/>
                        </a:rPr>
                        <a:t>итература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, иностранный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язык,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география,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биология,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физика,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информатика)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42035" marR="140335" indent="-8953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ВПР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рекомендуется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проводить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первом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последнем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уроках!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422729" y="148459"/>
            <a:ext cx="8228330" cy="721360"/>
            <a:chOff x="2040635" y="400837"/>
            <a:chExt cx="8228330" cy="721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0635" y="441947"/>
              <a:ext cx="8228075" cy="551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5223" y="400837"/>
              <a:ext cx="6513576" cy="7208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7879" y="469391"/>
              <a:ext cx="8138159" cy="4617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02524" y="217162"/>
            <a:ext cx="8138159" cy="4622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solidFill>
                  <a:srgbClr val="04517B"/>
                </a:solidFill>
              </a:rPr>
              <a:t>Изменения</a:t>
            </a:r>
            <a:r>
              <a:rPr sz="2400" spc="-4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</a:t>
            </a:r>
            <a:r>
              <a:rPr sz="2400" spc="-4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ВПР</a:t>
            </a:r>
            <a:r>
              <a:rPr sz="2400" spc="-6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в</a:t>
            </a:r>
            <a:r>
              <a:rPr sz="2400" spc="-5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2024/2025</a:t>
            </a:r>
            <a:r>
              <a:rPr sz="2400" spc="-55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учебном</a:t>
            </a:r>
            <a:r>
              <a:rPr sz="2400" spc="-40" dirty="0">
                <a:solidFill>
                  <a:srgbClr val="04517B"/>
                </a:solidFill>
              </a:rPr>
              <a:t> </a:t>
            </a:r>
            <a:r>
              <a:rPr sz="2400" spc="-20" dirty="0">
                <a:solidFill>
                  <a:srgbClr val="04517B"/>
                </a:solidFill>
              </a:rPr>
              <a:t>году</a:t>
            </a:r>
            <a:endParaRPr sz="2400" dirty="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26038" y="152400"/>
            <a:ext cx="1223772" cy="9692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1552" y="442721"/>
            <a:ext cx="8803005" cy="721360"/>
            <a:chOff x="1897379" y="396265"/>
            <a:chExt cx="8803005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7379" y="435851"/>
              <a:ext cx="8802624" cy="551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5115" y="396265"/>
              <a:ext cx="5407151" cy="7208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4623" y="463295"/>
              <a:ext cx="8712708" cy="4617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6638" y="442721"/>
            <a:ext cx="8712835" cy="462280"/>
          </a:xfrm>
          <a:prstGeom prst="rect">
            <a:avLst/>
          </a:prstGeom>
          <a:ln w="9144">
            <a:solidFill>
              <a:srgbClr val="096EB1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solidFill>
                  <a:srgbClr val="04517B"/>
                </a:solidFill>
              </a:rPr>
              <a:t>ВПР</a:t>
            </a:r>
            <a:r>
              <a:rPr sz="2400" spc="-50" dirty="0">
                <a:solidFill>
                  <a:srgbClr val="04517B"/>
                </a:solidFill>
              </a:rPr>
              <a:t> </a:t>
            </a:r>
            <a:r>
              <a:rPr sz="2400" dirty="0">
                <a:solidFill>
                  <a:srgbClr val="04517B"/>
                </a:solidFill>
              </a:rPr>
              <a:t>с</a:t>
            </a:r>
            <a:r>
              <a:rPr sz="2400" spc="-40" dirty="0">
                <a:solidFill>
                  <a:srgbClr val="04517B"/>
                </a:solidFill>
              </a:rPr>
              <a:t> </a:t>
            </a:r>
            <a:r>
              <a:rPr sz="2400" spc="-10" dirty="0">
                <a:solidFill>
                  <a:srgbClr val="04517B"/>
                </a:solidFill>
              </a:rPr>
              <a:t>использованием</a:t>
            </a:r>
            <a:r>
              <a:rPr sz="2400" spc="-5" dirty="0">
                <a:solidFill>
                  <a:srgbClr val="04517B"/>
                </a:solidFill>
              </a:rPr>
              <a:t> </a:t>
            </a:r>
            <a:r>
              <a:rPr sz="2400" spc="-10" dirty="0">
                <a:solidFill>
                  <a:srgbClr val="04517B"/>
                </a:solidFill>
              </a:rPr>
              <a:t>компьютера</a:t>
            </a:r>
            <a:endParaRPr sz="2400" dirty="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5454" y="193675"/>
            <a:ext cx="1149480" cy="96987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161032" y="1027175"/>
            <a:ext cx="7416165" cy="772795"/>
          </a:xfrm>
          <a:custGeom>
            <a:avLst/>
            <a:gdLst/>
            <a:ahLst/>
            <a:cxnLst/>
            <a:rect l="l" t="t" r="r" b="b"/>
            <a:pathLst>
              <a:path w="7416165" h="772794">
                <a:moveTo>
                  <a:pt x="7287006" y="0"/>
                </a:moveTo>
                <a:lnTo>
                  <a:pt x="128778" y="0"/>
                </a:lnTo>
                <a:lnTo>
                  <a:pt x="78652" y="10120"/>
                </a:lnTo>
                <a:lnTo>
                  <a:pt x="37718" y="37719"/>
                </a:lnTo>
                <a:lnTo>
                  <a:pt x="10120" y="78652"/>
                </a:lnTo>
                <a:lnTo>
                  <a:pt x="0" y="128777"/>
                </a:lnTo>
                <a:lnTo>
                  <a:pt x="0" y="643889"/>
                </a:lnTo>
                <a:lnTo>
                  <a:pt x="10120" y="694015"/>
                </a:lnTo>
                <a:lnTo>
                  <a:pt x="37718" y="734949"/>
                </a:lnTo>
                <a:lnTo>
                  <a:pt x="78652" y="762547"/>
                </a:lnTo>
                <a:lnTo>
                  <a:pt x="128778" y="772668"/>
                </a:lnTo>
                <a:lnTo>
                  <a:pt x="7287006" y="772668"/>
                </a:lnTo>
                <a:lnTo>
                  <a:pt x="7337131" y="762547"/>
                </a:lnTo>
                <a:lnTo>
                  <a:pt x="7378065" y="734949"/>
                </a:lnTo>
                <a:lnTo>
                  <a:pt x="7405663" y="694015"/>
                </a:lnTo>
                <a:lnTo>
                  <a:pt x="7415784" y="643889"/>
                </a:lnTo>
                <a:lnTo>
                  <a:pt x="7415784" y="128777"/>
                </a:lnTo>
                <a:lnTo>
                  <a:pt x="7405663" y="78652"/>
                </a:lnTo>
                <a:lnTo>
                  <a:pt x="7378065" y="37719"/>
                </a:lnTo>
                <a:lnTo>
                  <a:pt x="7337131" y="10120"/>
                </a:lnTo>
                <a:lnTo>
                  <a:pt x="728700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95903" y="1118996"/>
            <a:ext cx="5146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265" marR="5080" indent="-965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Выбор</a:t>
            </a:r>
            <a:r>
              <a:rPr sz="1800" b="1" spc="-7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формата</a:t>
            </a:r>
            <a:r>
              <a:rPr sz="18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проведения</a:t>
            </a:r>
            <a:r>
              <a:rPr sz="18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проверочной</a:t>
            </a:r>
            <a:r>
              <a:rPr sz="18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работы 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с</a:t>
            </a:r>
            <a:r>
              <a:rPr sz="18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использованием компьютера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28216" y="1802891"/>
            <a:ext cx="4296410" cy="1478280"/>
            <a:chOff x="1728216" y="1802891"/>
            <a:chExt cx="4296410" cy="1478280"/>
          </a:xfrm>
        </p:grpSpPr>
        <p:sp>
          <p:nvSpPr>
            <p:cNvPr id="11" name="object 11"/>
            <p:cNvSpPr/>
            <p:nvPr/>
          </p:nvSpPr>
          <p:spPr>
            <a:xfrm>
              <a:off x="5539739" y="1802891"/>
              <a:ext cx="485140" cy="645160"/>
            </a:xfrm>
            <a:custGeom>
              <a:avLst/>
              <a:gdLst/>
              <a:ahLst/>
              <a:cxnLst/>
              <a:rect l="l" t="t" r="r" b="b"/>
              <a:pathLst>
                <a:path w="485139" h="645160">
                  <a:moveTo>
                    <a:pt x="363474" y="0"/>
                  </a:moveTo>
                  <a:lnTo>
                    <a:pt x="121158" y="0"/>
                  </a:lnTo>
                  <a:lnTo>
                    <a:pt x="121158" y="402335"/>
                  </a:lnTo>
                  <a:lnTo>
                    <a:pt x="0" y="402335"/>
                  </a:lnTo>
                  <a:lnTo>
                    <a:pt x="242315" y="644651"/>
                  </a:lnTo>
                  <a:lnTo>
                    <a:pt x="484632" y="402335"/>
                  </a:lnTo>
                  <a:lnTo>
                    <a:pt x="363474" y="402335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8216" y="2314955"/>
              <a:ext cx="3962400" cy="966469"/>
            </a:xfrm>
            <a:custGeom>
              <a:avLst/>
              <a:gdLst/>
              <a:ahLst/>
              <a:cxnLst/>
              <a:rect l="l" t="t" r="r" b="b"/>
              <a:pathLst>
                <a:path w="3962400" h="966470">
                  <a:moveTo>
                    <a:pt x="3801363" y="0"/>
                  </a:moveTo>
                  <a:lnTo>
                    <a:pt x="161035" y="0"/>
                  </a:lnTo>
                  <a:lnTo>
                    <a:pt x="118239" y="5754"/>
                  </a:lnTo>
                  <a:lnTo>
                    <a:pt x="79774" y="21994"/>
                  </a:lnTo>
                  <a:lnTo>
                    <a:pt x="47180" y="47180"/>
                  </a:lnTo>
                  <a:lnTo>
                    <a:pt x="21994" y="79774"/>
                  </a:lnTo>
                  <a:lnTo>
                    <a:pt x="5754" y="118239"/>
                  </a:lnTo>
                  <a:lnTo>
                    <a:pt x="0" y="161036"/>
                  </a:lnTo>
                  <a:lnTo>
                    <a:pt x="0" y="805179"/>
                  </a:lnTo>
                  <a:lnTo>
                    <a:pt x="5754" y="847976"/>
                  </a:lnTo>
                  <a:lnTo>
                    <a:pt x="21994" y="886441"/>
                  </a:lnTo>
                  <a:lnTo>
                    <a:pt x="47180" y="919035"/>
                  </a:lnTo>
                  <a:lnTo>
                    <a:pt x="79774" y="944221"/>
                  </a:lnTo>
                  <a:lnTo>
                    <a:pt x="118239" y="960461"/>
                  </a:lnTo>
                  <a:lnTo>
                    <a:pt x="161035" y="966215"/>
                  </a:lnTo>
                  <a:lnTo>
                    <a:pt x="3801363" y="966215"/>
                  </a:lnTo>
                  <a:lnTo>
                    <a:pt x="3844160" y="960461"/>
                  </a:lnTo>
                  <a:lnTo>
                    <a:pt x="3882625" y="944221"/>
                  </a:lnTo>
                  <a:lnTo>
                    <a:pt x="3915219" y="919035"/>
                  </a:lnTo>
                  <a:lnTo>
                    <a:pt x="3940405" y="886441"/>
                  </a:lnTo>
                  <a:lnTo>
                    <a:pt x="3956645" y="847976"/>
                  </a:lnTo>
                  <a:lnTo>
                    <a:pt x="3962400" y="805179"/>
                  </a:lnTo>
                  <a:lnTo>
                    <a:pt x="3962400" y="161036"/>
                  </a:lnTo>
                  <a:lnTo>
                    <a:pt x="3956645" y="118239"/>
                  </a:lnTo>
                  <a:lnTo>
                    <a:pt x="3940405" y="79774"/>
                  </a:lnTo>
                  <a:lnTo>
                    <a:pt x="3915219" y="47180"/>
                  </a:lnTo>
                  <a:lnTo>
                    <a:pt x="3882625" y="21994"/>
                  </a:lnTo>
                  <a:lnTo>
                    <a:pt x="3844160" y="5754"/>
                  </a:lnTo>
                  <a:lnTo>
                    <a:pt x="3801363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69998" y="2504058"/>
            <a:ext cx="288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8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5-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х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классах</a:t>
            </a:r>
            <a:r>
              <a:rPr sz="18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предметам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«История»,</a:t>
            </a:r>
            <a:r>
              <a:rPr sz="1800" b="1" spc="-114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«Биология»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8923" y="2321051"/>
            <a:ext cx="4188460" cy="965200"/>
          </a:xfrm>
          <a:custGeom>
            <a:avLst/>
            <a:gdLst/>
            <a:ahLst/>
            <a:cxnLst/>
            <a:rect l="l" t="t" r="r" b="b"/>
            <a:pathLst>
              <a:path w="4188459" h="965200">
                <a:moveTo>
                  <a:pt x="4027170" y="0"/>
                </a:moveTo>
                <a:lnTo>
                  <a:pt x="160781" y="0"/>
                </a:lnTo>
                <a:lnTo>
                  <a:pt x="109971" y="8199"/>
                </a:lnTo>
                <a:lnTo>
                  <a:pt x="65836" y="31028"/>
                </a:lnTo>
                <a:lnTo>
                  <a:pt x="31028" y="65836"/>
                </a:lnTo>
                <a:lnTo>
                  <a:pt x="8199" y="109971"/>
                </a:lnTo>
                <a:lnTo>
                  <a:pt x="0" y="160782"/>
                </a:lnTo>
                <a:lnTo>
                  <a:pt x="0" y="803910"/>
                </a:lnTo>
                <a:lnTo>
                  <a:pt x="8199" y="854720"/>
                </a:lnTo>
                <a:lnTo>
                  <a:pt x="31028" y="898855"/>
                </a:lnTo>
                <a:lnTo>
                  <a:pt x="65836" y="933663"/>
                </a:lnTo>
                <a:lnTo>
                  <a:pt x="109971" y="956492"/>
                </a:lnTo>
                <a:lnTo>
                  <a:pt x="160781" y="964692"/>
                </a:lnTo>
                <a:lnTo>
                  <a:pt x="4027170" y="964692"/>
                </a:lnTo>
                <a:lnTo>
                  <a:pt x="4077980" y="956492"/>
                </a:lnTo>
                <a:lnTo>
                  <a:pt x="4122115" y="933663"/>
                </a:lnTo>
                <a:lnTo>
                  <a:pt x="4156923" y="898855"/>
                </a:lnTo>
                <a:lnTo>
                  <a:pt x="4179752" y="854720"/>
                </a:lnTo>
                <a:lnTo>
                  <a:pt x="4187952" y="803910"/>
                </a:lnTo>
                <a:lnTo>
                  <a:pt x="4187952" y="160782"/>
                </a:lnTo>
                <a:lnTo>
                  <a:pt x="4179752" y="109971"/>
                </a:lnTo>
                <a:lnTo>
                  <a:pt x="4156923" y="65836"/>
                </a:lnTo>
                <a:lnTo>
                  <a:pt x="4122115" y="31028"/>
                </a:lnTo>
                <a:lnTo>
                  <a:pt x="4077980" y="8199"/>
                </a:lnTo>
                <a:lnTo>
                  <a:pt x="4027170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8420" y="4953000"/>
            <a:ext cx="3828415" cy="1106805"/>
          </a:xfrm>
          <a:custGeom>
            <a:avLst/>
            <a:gdLst/>
            <a:ahLst/>
            <a:cxnLst/>
            <a:rect l="l" t="t" r="r" b="b"/>
            <a:pathLst>
              <a:path w="3828415" h="1106804">
                <a:moveTo>
                  <a:pt x="3643883" y="0"/>
                </a:moveTo>
                <a:lnTo>
                  <a:pt x="184404" y="0"/>
                </a:lnTo>
                <a:lnTo>
                  <a:pt x="135378" y="6586"/>
                </a:lnTo>
                <a:lnTo>
                  <a:pt x="91327" y="25174"/>
                </a:lnTo>
                <a:lnTo>
                  <a:pt x="54006" y="54006"/>
                </a:lnTo>
                <a:lnTo>
                  <a:pt x="25174" y="91327"/>
                </a:lnTo>
                <a:lnTo>
                  <a:pt x="6586" y="135378"/>
                </a:lnTo>
                <a:lnTo>
                  <a:pt x="0" y="184404"/>
                </a:lnTo>
                <a:lnTo>
                  <a:pt x="0" y="922020"/>
                </a:lnTo>
                <a:lnTo>
                  <a:pt x="6586" y="971041"/>
                </a:lnTo>
                <a:lnTo>
                  <a:pt x="25174" y="1015091"/>
                </a:lnTo>
                <a:lnTo>
                  <a:pt x="54006" y="1052412"/>
                </a:lnTo>
                <a:lnTo>
                  <a:pt x="91327" y="1081246"/>
                </a:lnTo>
                <a:lnTo>
                  <a:pt x="135378" y="1099836"/>
                </a:lnTo>
                <a:lnTo>
                  <a:pt x="184404" y="1106424"/>
                </a:lnTo>
                <a:lnTo>
                  <a:pt x="3643883" y="1106424"/>
                </a:lnTo>
                <a:lnTo>
                  <a:pt x="3692909" y="1099836"/>
                </a:lnTo>
                <a:lnTo>
                  <a:pt x="3736960" y="1081246"/>
                </a:lnTo>
                <a:lnTo>
                  <a:pt x="3774281" y="1052412"/>
                </a:lnTo>
                <a:lnTo>
                  <a:pt x="3803113" y="1015091"/>
                </a:lnTo>
                <a:lnTo>
                  <a:pt x="3821701" y="971041"/>
                </a:lnTo>
                <a:lnTo>
                  <a:pt x="3828288" y="922020"/>
                </a:lnTo>
                <a:lnTo>
                  <a:pt x="3828288" y="184404"/>
                </a:lnTo>
                <a:lnTo>
                  <a:pt x="3821701" y="135378"/>
                </a:lnTo>
                <a:lnTo>
                  <a:pt x="3803113" y="91327"/>
                </a:lnTo>
                <a:lnTo>
                  <a:pt x="3774281" y="54006"/>
                </a:lnTo>
                <a:lnTo>
                  <a:pt x="3736960" y="25174"/>
                </a:lnTo>
                <a:lnTo>
                  <a:pt x="3692909" y="6586"/>
                </a:lnTo>
                <a:lnTo>
                  <a:pt x="3643883" y="0"/>
                </a:lnTo>
                <a:close/>
              </a:path>
            </a:pathLst>
          </a:custGeom>
          <a:solidFill>
            <a:srgbClr val="C1D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21051" y="5000650"/>
            <a:ext cx="33794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337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Решение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проведении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ВПР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с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использованием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компьютера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школа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принимает</a:t>
            </a:r>
            <a:r>
              <a:rPr sz="1600" b="1" spc="-8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САМОСТОЯТЕЛЬНО</a:t>
            </a:r>
            <a:endParaRPr sz="16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с</a:t>
            </a:r>
            <a:r>
              <a:rPr sz="1600" b="1" spc="-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учётом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технических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возможностей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1752" y="5132832"/>
            <a:ext cx="2233422" cy="74447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20623" y="3395471"/>
            <a:ext cx="5276215" cy="1231900"/>
            <a:chOff x="420623" y="3395471"/>
            <a:chExt cx="5276215" cy="1231900"/>
          </a:xfrm>
        </p:grpSpPr>
        <p:sp>
          <p:nvSpPr>
            <p:cNvPr id="19" name="object 19"/>
            <p:cNvSpPr/>
            <p:nvPr/>
          </p:nvSpPr>
          <p:spPr>
            <a:xfrm>
              <a:off x="433577" y="3408425"/>
              <a:ext cx="5250180" cy="1205865"/>
            </a:xfrm>
            <a:custGeom>
              <a:avLst/>
              <a:gdLst/>
              <a:ahLst/>
              <a:cxnLst/>
              <a:rect l="l" t="t" r="r" b="b"/>
              <a:pathLst>
                <a:path w="5250180" h="1205864">
                  <a:moveTo>
                    <a:pt x="5049266" y="0"/>
                  </a:moveTo>
                  <a:lnTo>
                    <a:pt x="200914" y="0"/>
                  </a:lnTo>
                  <a:lnTo>
                    <a:pt x="154846" y="5304"/>
                  </a:lnTo>
                  <a:lnTo>
                    <a:pt x="112557" y="20414"/>
                  </a:lnTo>
                  <a:lnTo>
                    <a:pt x="75253" y="44127"/>
                  </a:lnTo>
                  <a:lnTo>
                    <a:pt x="44139" y="75237"/>
                  </a:lnTo>
                  <a:lnTo>
                    <a:pt x="20421" y="112541"/>
                  </a:lnTo>
                  <a:lnTo>
                    <a:pt x="5306" y="154834"/>
                  </a:lnTo>
                  <a:lnTo>
                    <a:pt x="0" y="200914"/>
                  </a:lnTo>
                  <a:lnTo>
                    <a:pt x="0" y="1004570"/>
                  </a:lnTo>
                  <a:lnTo>
                    <a:pt x="5306" y="1050649"/>
                  </a:lnTo>
                  <a:lnTo>
                    <a:pt x="20421" y="1092942"/>
                  </a:lnTo>
                  <a:lnTo>
                    <a:pt x="44139" y="1130246"/>
                  </a:lnTo>
                  <a:lnTo>
                    <a:pt x="75253" y="1161356"/>
                  </a:lnTo>
                  <a:lnTo>
                    <a:pt x="112557" y="1185069"/>
                  </a:lnTo>
                  <a:lnTo>
                    <a:pt x="154846" y="1200179"/>
                  </a:lnTo>
                  <a:lnTo>
                    <a:pt x="200914" y="1205484"/>
                  </a:lnTo>
                  <a:lnTo>
                    <a:pt x="5049266" y="1205484"/>
                  </a:lnTo>
                  <a:lnTo>
                    <a:pt x="5095345" y="1200179"/>
                  </a:lnTo>
                  <a:lnTo>
                    <a:pt x="5137638" y="1185069"/>
                  </a:lnTo>
                  <a:lnTo>
                    <a:pt x="5174942" y="1161356"/>
                  </a:lnTo>
                  <a:lnTo>
                    <a:pt x="5206052" y="1130246"/>
                  </a:lnTo>
                  <a:lnTo>
                    <a:pt x="5229765" y="1092942"/>
                  </a:lnTo>
                  <a:lnTo>
                    <a:pt x="5244875" y="1050649"/>
                  </a:lnTo>
                  <a:lnTo>
                    <a:pt x="5250180" y="1004570"/>
                  </a:lnTo>
                  <a:lnTo>
                    <a:pt x="5250180" y="200914"/>
                  </a:lnTo>
                  <a:lnTo>
                    <a:pt x="5244875" y="154834"/>
                  </a:lnTo>
                  <a:lnTo>
                    <a:pt x="5229765" y="112541"/>
                  </a:lnTo>
                  <a:lnTo>
                    <a:pt x="5206052" y="75237"/>
                  </a:lnTo>
                  <a:lnTo>
                    <a:pt x="5174942" y="44127"/>
                  </a:lnTo>
                  <a:lnTo>
                    <a:pt x="5137638" y="20414"/>
                  </a:lnTo>
                  <a:lnTo>
                    <a:pt x="5095345" y="5304"/>
                  </a:lnTo>
                  <a:lnTo>
                    <a:pt x="5049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3577" y="3408425"/>
              <a:ext cx="5250180" cy="1205865"/>
            </a:xfrm>
            <a:custGeom>
              <a:avLst/>
              <a:gdLst/>
              <a:ahLst/>
              <a:cxnLst/>
              <a:rect l="l" t="t" r="r" b="b"/>
              <a:pathLst>
                <a:path w="5250180" h="1205864">
                  <a:moveTo>
                    <a:pt x="0" y="200914"/>
                  </a:moveTo>
                  <a:lnTo>
                    <a:pt x="5306" y="154834"/>
                  </a:lnTo>
                  <a:lnTo>
                    <a:pt x="20421" y="112541"/>
                  </a:lnTo>
                  <a:lnTo>
                    <a:pt x="44139" y="75237"/>
                  </a:lnTo>
                  <a:lnTo>
                    <a:pt x="75253" y="44127"/>
                  </a:lnTo>
                  <a:lnTo>
                    <a:pt x="112557" y="20414"/>
                  </a:lnTo>
                  <a:lnTo>
                    <a:pt x="154846" y="5304"/>
                  </a:lnTo>
                  <a:lnTo>
                    <a:pt x="200914" y="0"/>
                  </a:lnTo>
                  <a:lnTo>
                    <a:pt x="5049266" y="0"/>
                  </a:lnTo>
                  <a:lnTo>
                    <a:pt x="5095345" y="5304"/>
                  </a:lnTo>
                  <a:lnTo>
                    <a:pt x="5137638" y="20414"/>
                  </a:lnTo>
                  <a:lnTo>
                    <a:pt x="5174942" y="44127"/>
                  </a:lnTo>
                  <a:lnTo>
                    <a:pt x="5206052" y="75237"/>
                  </a:lnTo>
                  <a:lnTo>
                    <a:pt x="5229765" y="112541"/>
                  </a:lnTo>
                  <a:lnTo>
                    <a:pt x="5244875" y="154834"/>
                  </a:lnTo>
                  <a:lnTo>
                    <a:pt x="5250180" y="200914"/>
                  </a:lnTo>
                  <a:lnTo>
                    <a:pt x="5250180" y="1004570"/>
                  </a:lnTo>
                  <a:lnTo>
                    <a:pt x="5244875" y="1050649"/>
                  </a:lnTo>
                  <a:lnTo>
                    <a:pt x="5229765" y="1092942"/>
                  </a:lnTo>
                  <a:lnTo>
                    <a:pt x="5206052" y="1130246"/>
                  </a:lnTo>
                  <a:lnTo>
                    <a:pt x="5174942" y="1161356"/>
                  </a:lnTo>
                  <a:lnTo>
                    <a:pt x="5137638" y="1185069"/>
                  </a:lnTo>
                  <a:lnTo>
                    <a:pt x="5095345" y="1200179"/>
                  </a:lnTo>
                  <a:lnTo>
                    <a:pt x="5049266" y="1205484"/>
                  </a:lnTo>
                  <a:lnTo>
                    <a:pt x="200914" y="1205484"/>
                  </a:lnTo>
                  <a:lnTo>
                    <a:pt x="154846" y="1200179"/>
                  </a:lnTo>
                  <a:lnTo>
                    <a:pt x="112557" y="1185069"/>
                  </a:lnTo>
                  <a:lnTo>
                    <a:pt x="75253" y="1161356"/>
                  </a:lnTo>
                  <a:lnTo>
                    <a:pt x="44139" y="1130246"/>
                  </a:lnTo>
                  <a:lnTo>
                    <a:pt x="20421" y="1092942"/>
                  </a:lnTo>
                  <a:lnTo>
                    <a:pt x="5306" y="1050649"/>
                  </a:lnTo>
                  <a:lnTo>
                    <a:pt x="0" y="1004570"/>
                  </a:lnTo>
                  <a:lnTo>
                    <a:pt x="0" y="200914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37387" y="3504691"/>
            <a:ext cx="44462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Размещение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реквизитов</a:t>
            </a:r>
            <a:r>
              <a:rPr sz="1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доступа</a:t>
            </a:r>
            <a:endParaRPr sz="1600">
              <a:latin typeface="Times New Roman"/>
              <a:cs typeface="Times New Roman"/>
            </a:endParaRPr>
          </a:p>
          <a:p>
            <a:pPr marL="12700" marR="5080" indent="-7620" algn="ctr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участников</a:t>
            </a:r>
            <a:r>
              <a:rPr sz="1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5-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8-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х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классов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для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выполнения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проверочной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работы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личных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кабинетах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школ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на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ФИС</a:t>
            </a:r>
            <a:r>
              <a:rPr sz="16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ОКО</a:t>
            </a:r>
            <a:r>
              <a:rPr sz="16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08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апреля</a:t>
            </a:r>
            <a:r>
              <a:rPr sz="1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2025</a:t>
            </a:r>
            <a:r>
              <a:rPr sz="1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94247" y="3393947"/>
            <a:ext cx="5309870" cy="1233170"/>
            <a:chOff x="5794247" y="3393947"/>
            <a:chExt cx="5309870" cy="1233170"/>
          </a:xfrm>
        </p:grpSpPr>
        <p:sp>
          <p:nvSpPr>
            <p:cNvPr id="23" name="object 23"/>
            <p:cNvSpPr/>
            <p:nvPr/>
          </p:nvSpPr>
          <p:spPr>
            <a:xfrm>
              <a:off x="5807201" y="3406901"/>
              <a:ext cx="5283835" cy="1207135"/>
            </a:xfrm>
            <a:custGeom>
              <a:avLst/>
              <a:gdLst/>
              <a:ahLst/>
              <a:cxnLst/>
              <a:rect l="l" t="t" r="r" b="b"/>
              <a:pathLst>
                <a:path w="5283834" h="1207135">
                  <a:moveTo>
                    <a:pt x="5082540" y="0"/>
                  </a:moveTo>
                  <a:lnTo>
                    <a:pt x="201168" y="0"/>
                  </a:ln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8"/>
                  </a:lnTo>
                  <a:lnTo>
                    <a:pt x="0" y="1005840"/>
                  </a:lnTo>
                  <a:lnTo>
                    <a:pt x="5311" y="1051973"/>
                  </a:lnTo>
                  <a:lnTo>
                    <a:pt x="20442" y="1094318"/>
                  </a:lnTo>
                  <a:lnTo>
                    <a:pt x="44187" y="1131669"/>
                  </a:lnTo>
                  <a:lnTo>
                    <a:pt x="75338" y="1162820"/>
                  </a:lnTo>
                  <a:lnTo>
                    <a:pt x="112689" y="1186565"/>
                  </a:lnTo>
                  <a:lnTo>
                    <a:pt x="155034" y="1201696"/>
                  </a:lnTo>
                  <a:lnTo>
                    <a:pt x="201168" y="1207008"/>
                  </a:lnTo>
                  <a:lnTo>
                    <a:pt x="5082540" y="1207008"/>
                  </a:lnTo>
                  <a:lnTo>
                    <a:pt x="5128673" y="1201696"/>
                  </a:lnTo>
                  <a:lnTo>
                    <a:pt x="5171018" y="1186565"/>
                  </a:lnTo>
                  <a:lnTo>
                    <a:pt x="5208369" y="1162820"/>
                  </a:lnTo>
                  <a:lnTo>
                    <a:pt x="5239520" y="1131669"/>
                  </a:lnTo>
                  <a:lnTo>
                    <a:pt x="5263265" y="1094318"/>
                  </a:lnTo>
                  <a:lnTo>
                    <a:pt x="5278396" y="1051973"/>
                  </a:lnTo>
                  <a:lnTo>
                    <a:pt x="5283708" y="1005840"/>
                  </a:lnTo>
                  <a:lnTo>
                    <a:pt x="5283708" y="201168"/>
                  </a:lnTo>
                  <a:lnTo>
                    <a:pt x="5278396" y="155034"/>
                  </a:lnTo>
                  <a:lnTo>
                    <a:pt x="5263265" y="112689"/>
                  </a:lnTo>
                  <a:lnTo>
                    <a:pt x="5239520" y="75338"/>
                  </a:lnTo>
                  <a:lnTo>
                    <a:pt x="5208369" y="44187"/>
                  </a:lnTo>
                  <a:lnTo>
                    <a:pt x="5171018" y="20442"/>
                  </a:lnTo>
                  <a:lnTo>
                    <a:pt x="5128673" y="5311"/>
                  </a:lnTo>
                  <a:lnTo>
                    <a:pt x="5082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7201" y="3406901"/>
              <a:ext cx="5283835" cy="1207135"/>
            </a:xfrm>
            <a:custGeom>
              <a:avLst/>
              <a:gdLst/>
              <a:ahLst/>
              <a:cxnLst/>
              <a:rect l="l" t="t" r="r" b="b"/>
              <a:pathLst>
                <a:path w="5283834" h="1207135">
                  <a:moveTo>
                    <a:pt x="0" y="201168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8" y="0"/>
                  </a:lnTo>
                  <a:lnTo>
                    <a:pt x="5082540" y="0"/>
                  </a:lnTo>
                  <a:lnTo>
                    <a:pt x="5128673" y="5311"/>
                  </a:lnTo>
                  <a:lnTo>
                    <a:pt x="5171018" y="20442"/>
                  </a:lnTo>
                  <a:lnTo>
                    <a:pt x="5208369" y="44187"/>
                  </a:lnTo>
                  <a:lnTo>
                    <a:pt x="5239520" y="75338"/>
                  </a:lnTo>
                  <a:lnTo>
                    <a:pt x="5263265" y="112689"/>
                  </a:lnTo>
                  <a:lnTo>
                    <a:pt x="5278396" y="155034"/>
                  </a:lnTo>
                  <a:lnTo>
                    <a:pt x="5283708" y="201168"/>
                  </a:lnTo>
                  <a:lnTo>
                    <a:pt x="5283708" y="1005840"/>
                  </a:lnTo>
                  <a:lnTo>
                    <a:pt x="5278396" y="1051973"/>
                  </a:lnTo>
                  <a:lnTo>
                    <a:pt x="5263265" y="1094318"/>
                  </a:lnTo>
                  <a:lnTo>
                    <a:pt x="5239520" y="1131669"/>
                  </a:lnTo>
                  <a:lnTo>
                    <a:pt x="5208369" y="1162820"/>
                  </a:lnTo>
                  <a:lnTo>
                    <a:pt x="5171018" y="1186565"/>
                  </a:lnTo>
                  <a:lnTo>
                    <a:pt x="5128673" y="1201696"/>
                  </a:lnTo>
                  <a:lnTo>
                    <a:pt x="5082540" y="1207008"/>
                  </a:lnTo>
                  <a:lnTo>
                    <a:pt x="201168" y="1207008"/>
                  </a:lnTo>
                  <a:lnTo>
                    <a:pt x="155034" y="1201696"/>
                  </a:lnTo>
                  <a:lnTo>
                    <a:pt x="112689" y="1186565"/>
                  </a:lnTo>
                  <a:lnTo>
                    <a:pt x="75338" y="1162820"/>
                  </a:lnTo>
                  <a:lnTo>
                    <a:pt x="44187" y="1131669"/>
                  </a:lnTo>
                  <a:lnTo>
                    <a:pt x="20442" y="1094318"/>
                  </a:lnTo>
                  <a:lnTo>
                    <a:pt x="5311" y="1051973"/>
                  </a:lnTo>
                  <a:lnTo>
                    <a:pt x="0" y="1005840"/>
                  </a:lnTo>
                  <a:lnTo>
                    <a:pt x="0" y="201168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04001" y="2372105"/>
            <a:ext cx="4635500" cy="225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0995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8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6-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х,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7-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х,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8-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х</a:t>
            </a:r>
            <a:r>
              <a:rPr sz="18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классах</a:t>
            </a:r>
            <a:r>
              <a:rPr sz="18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8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предметам</a:t>
            </a:r>
            <a:endParaRPr sz="1800">
              <a:latin typeface="Times New Roman"/>
              <a:cs typeface="Times New Roman"/>
            </a:endParaRPr>
          </a:p>
          <a:p>
            <a:pPr marR="851535" algn="ctr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«История»,</a:t>
            </a:r>
            <a:r>
              <a:rPr sz="1800" b="1" spc="-1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«Биология»,</a:t>
            </a:r>
            <a:endParaRPr sz="1800">
              <a:latin typeface="Times New Roman"/>
              <a:cs typeface="Times New Roman"/>
            </a:endParaRPr>
          </a:p>
          <a:p>
            <a:pPr marR="902969" algn="ctr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Times New Roman"/>
                <a:cs typeface="Times New Roman"/>
              </a:rPr>
              <a:t>«География»,</a:t>
            </a:r>
            <a:r>
              <a:rPr sz="18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«Обществознание»</a:t>
            </a:r>
            <a:endParaRPr sz="1800">
              <a:latin typeface="Times New Roman"/>
              <a:cs typeface="Times New Roman"/>
            </a:endParaRPr>
          </a:p>
          <a:p>
            <a:pPr marL="52069" algn="ctr">
              <a:lnSpc>
                <a:spcPct val="100000"/>
              </a:lnSpc>
              <a:spcBef>
                <a:spcPts val="1460"/>
              </a:spcBef>
            </a:pP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Размещение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реквизитов</a:t>
            </a:r>
            <a:r>
              <a:rPr sz="1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доступа</a:t>
            </a:r>
            <a:endParaRPr sz="1600">
              <a:latin typeface="Times New Roman"/>
              <a:cs typeface="Times New Roman"/>
            </a:endParaRPr>
          </a:p>
          <a:p>
            <a:pPr marL="52705" algn="ctr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1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экспертов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проверке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заданий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проверочных</a:t>
            </a:r>
            <a:endParaRPr sz="1600">
              <a:latin typeface="Times New Roman"/>
              <a:cs typeface="Times New Roman"/>
            </a:endParaRPr>
          </a:p>
          <a:p>
            <a:pPr marL="207645" marR="149225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работ</a:t>
            </a:r>
            <a:r>
              <a:rPr sz="1600" b="1" spc="-8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удаленной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проверки</a:t>
            </a:r>
            <a:r>
              <a:rPr sz="1600" b="1" spc="-8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заданий</a:t>
            </a:r>
            <a:r>
              <a:rPr sz="1600" b="1" spc="-6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«Эксперт»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личных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кабинетах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школ</a:t>
            </a:r>
            <a:r>
              <a:rPr sz="16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на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ФИС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ОКО</a:t>
            </a:r>
            <a:endParaRPr sz="1600">
              <a:latin typeface="Times New Roman"/>
              <a:cs typeface="Times New Roman"/>
            </a:endParaRPr>
          </a:p>
          <a:p>
            <a:pPr marL="52069" algn="ctr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09</a:t>
            </a:r>
            <a:r>
              <a:rPr sz="1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апреля</a:t>
            </a:r>
            <a:r>
              <a:rPr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2025</a:t>
            </a:r>
            <a:r>
              <a:rPr sz="1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541007" y="4890515"/>
            <a:ext cx="4645660" cy="1207135"/>
            <a:chOff x="6541007" y="4890515"/>
            <a:chExt cx="4645660" cy="1207135"/>
          </a:xfrm>
        </p:grpSpPr>
        <p:sp>
          <p:nvSpPr>
            <p:cNvPr id="27" name="object 27"/>
            <p:cNvSpPr/>
            <p:nvPr/>
          </p:nvSpPr>
          <p:spPr>
            <a:xfrm>
              <a:off x="6553961" y="4903469"/>
              <a:ext cx="4619625" cy="1181100"/>
            </a:xfrm>
            <a:custGeom>
              <a:avLst/>
              <a:gdLst/>
              <a:ahLst/>
              <a:cxnLst/>
              <a:rect l="l" t="t" r="r" b="b"/>
              <a:pathLst>
                <a:path w="4619625" h="1181100">
                  <a:moveTo>
                    <a:pt x="4422394" y="0"/>
                  </a:moveTo>
                  <a:lnTo>
                    <a:pt x="196850" y="0"/>
                  </a:lnTo>
                  <a:lnTo>
                    <a:pt x="151715" y="5199"/>
                  </a:lnTo>
                  <a:lnTo>
                    <a:pt x="110282" y="20008"/>
                  </a:lnTo>
                  <a:lnTo>
                    <a:pt x="73732" y="43247"/>
                  </a:lnTo>
                  <a:lnTo>
                    <a:pt x="43247" y="73732"/>
                  </a:lnTo>
                  <a:lnTo>
                    <a:pt x="20008" y="110282"/>
                  </a:lnTo>
                  <a:lnTo>
                    <a:pt x="5199" y="151715"/>
                  </a:lnTo>
                  <a:lnTo>
                    <a:pt x="0" y="196849"/>
                  </a:lnTo>
                  <a:lnTo>
                    <a:pt x="0" y="984249"/>
                  </a:lnTo>
                  <a:lnTo>
                    <a:pt x="5199" y="1029384"/>
                  </a:lnTo>
                  <a:lnTo>
                    <a:pt x="20008" y="1070817"/>
                  </a:lnTo>
                  <a:lnTo>
                    <a:pt x="43247" y="1107367"/>
                  </a:lnTo>
                  <a:lnTo>
                    <a:pt x="73732" y="1137852"/>
                  </a:lnTo>
                  <a:lnTo>
                    <a:pt x="110282" y="1161091"/>
                  </a:lnTo>
                  <a:lnTo>
                    <a:pt x="151715" y="1175900"/>
                  </a:lnTo>
                  <a:lnTo>
                    <a:pt x="196850" y="1181099"/>
                  </a:lnTo>
                  <a:lnTo>
                    <a:pt x="4422394" y="1181099"/>
                  </a:lnTo>
                  <a:lnTo>
                    <a:pt x="4467528" y="1175900"/>
                  </a:lnTo>
                  <a:lnTo>
                    <a:pt x="4508961" y="1161091"/>
                  </a:lnTo>
                  <a:lnTo>
                    <a:pt x="4545511" y="1137852"/>
                  </a:lnTo>
                  <a:lnTo>
                    <a:pt x="4575996" y="1107367"/>
                  </a:lnTo>
                  <a:lnTo>
                    <a:pt x="4599235" y="1070817"/>
                  </a:lnTo>
                  <a:lnTo>
                    <a:pt x="4614044" y="1029384"/>
                  </a:lnTo>
                  <a:lnTo>
                    <a:pt x="4619244" y="984249"/>
                  </a:lnTo>
                  <a:lnTo>
                    <a:pt x="4619244" y="196849"/>
                  </a:lnTo>
                  <a:lnTo>
                    <a:pt x="4614044" y="151715"/>
                  </a:lnTo>
                  <a:lnTo>
                    <a:pt x="4599235" y="110282"/>
                  </a:lnTo>
                  <a:lnTo>
                    <a:pt x="4575996" y="73732"/>
                  </a:lnTo>
                  <a:lnTo>
                    <a:pt x="4545511" y="43247"/>
                  </a:lnTo>
                  <a:lnTo>
                    <a:pt x="4508961" y="20008"/>
                  </a:lnTo>
                  <a:lnTo>
                    <a:pt x="4467528" y="5199"/>
                  </a:lnTo>
                  <a:lnTo>
                    <a:pt x="4422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53961" y="4903469"/>
              <a:ext cx="4619625" cy="1181100"/>
            </a:xfrm>
            <a:custGeom>
              <a:avLst/>
              <a:gdLst/>
              <a:ahLst/>
              <a:cxnLst/>
              <a:rect l="l" t="t" r="r" b="b"/>
              <a:pathLst>
                <a:path w="4619625" h="1181100">
                  <a:moveTo>
                    <a:pt x="0" y="196849"/>
                  </a:moveTo>
                  <a:lnTo>
                    <a:pt x="5199" y="151715"/>
                  </a:lnTo>
                  <a:lnTo>
                    <a:pt x="20008" y="110282"/>
                  </a:lnTo>
                  <a:lnTo>
                    <a:pt x="43247" y="73732"/>
                  </a:lnTo>
                  <a:lnTo>
                    <a:pt x="73732" y="43247"/>
                  </a:lnTo>
                  <a:lnTo>
                    <a:pt x="110282" y="20008"/>
                  </a:lnTo>
                  <a:lnTo>
                    <a:pt x="151715" y="5199"/>
                  </a:lnTo>
                  <a:lnTo>
                    <a:pt x="196850" y="0"/>
                  </a:lnTo>
                  <a:lnTo>
                    <a:pt x="4422394" y="0"/>
                  </a:lnTo>
                  <a:lnTo>
                    <a:pt x="4467528" y="5199"/>
                  </a:lnTo>
                  <a:lnTo>
                    <a:pt x="4508961" y="20008"/>
                  </a:lnTo>
                  <a:lnTo>
                    <a:pt x="4545511" y="43247"/>
                  </a:lnTo>
                  <a:lnTo>
                    <a:pt x="4575996" y="73732"/>
                  </a:lnTo>
                  <a:lnTo>
                    <a:pt x="4599235" y="110282"/>
                  </a:lnTo>
                  <a:lnTo>
                    <a:pt x="4614044" y="151715"/>
                  </a:lnTo>
                  <a:lnTo>
                    <a:pt x="4619244" y="196849"/>
                  </a:lnTo>
                  <a:lnTo>
                    <a:pt x="4619244" y="984249"/>
                  </a:lnTo>
                  <a:lnTo>
                    <a:pt x="4614044" y="1029384"/>
                  </a:lnTo>
                  <a:lnTo>
                    <a:pt x="4599235" y="1070817"/>
                  </a:lnTo>
                  <a:lnTo>
                    <a:pt x="4575996" y="1107367"/>
                  </a:lnTo>
                  <a:lnTo>
                    <a:pt x="4545511" y="1137852"/>
                  </a:lnTo>
                  <a:lnTo>
                    <a:pt x="4508961" y="1161091"/>
                  </a:lnTo>
                  <a:lnTo>
                    <a:pt x="4467528" y="1175900"/>
                  </a:lnTo>
                  <a:lnTo>
                    <a:pt x="4422394" y="1181099"/>
                  </a:lnTo>
                  <a:lnTo>
                    <a:pt x="196850" y="1181099"/>
                  </a:lnTo>
                  <a:lnTo>
                    <a:pt x="151715" y="1175900"/>
                  </a:lnTo>
                  <a:lnTo>
                    <a:pt x="110282" y="1161091"/>
                  </a:lnTo>
                  <a:lnTo>
                    <a:pt x="73732" y="1137852"/>
                  </a:lnTo>
                  <a:lnTo>
                    <a:pt x="43247" y="1107367"/>
                  </a:lnTo>
                  <a:lnTo>
                    <a:pt x="20008" y="1070817"/>
                  </a:lnTo>
                  <a:lnTo>
                    <a:pt x="5199" y="1029384"/>
                  </a:lnTo>
                  <a:lnTo>
                    <a:pt x="0" y="984249"/>
                  </a:lnTo>
                  <a:lnTo>
                    <a:pt x="0" y="196849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88860" y="4988432"/>
            <a:ext cx="394525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Загрузка</a:t>
            </a:r>
            <a:r>
              <a:rPr sz="1600" b="1" spc="-7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электронных</a:t>
            </a:r>
            <a:r>
              <a:rPr sz="1600" b="1" spc="-7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протоколов проведения</a:t>
            </a:r>
            <a:r>
              <a:rPr sz="16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ВПР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компьютерной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форме</a:t>
            </a:r>
            <a:r>
              <a:rPr sz="16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17375E"/>
                </a:solidFill>
                <a:latin typeface="Times New Roman"/>
                <a:cs typeface="Times New Roman"/>
              </a:rPr>
              <a:t>в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личных</a:t>
            </a:r>
            <a:r>
              <a:rPr sz="1600" b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кабинетах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школ</a:t>
            </a:r>
            <a:r>
              <a:rPr sz="16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на</a:t>
            </a:r>
            <a:r>
              <a:rPr sz="16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17375E"/>
                </a:solidFill>
                <a:latin typeface="Times New Roman"/>
                <a:cs typeface="Times New Roman"/>
              </a:rPr>
              <a:t>ФИС</a:t>
            </a: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ОКО</a:t>
            </a:r>
            <a:endParaRPr sz="1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до</a:t>
            </a:r>
            <a:r>
              <a:rPr sz="16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07</a:t>
            </a:r>
            <a:r>
              <a:rPr sz="1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мая</a:t>
            </a:r>
            <a:r>
              <a:rPr sz="16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2025</a:t>
            </a:r>
            <a:r>
              <a:rPr sz="16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года!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6544" y="275856"/>
            <a:ext cx="8010525" cy="1087120"/>
            <a:chOff x="2066544" y="275856"/>
            <a:chExt cx="8010525" cy="1087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6544" y="317004"/>
              <a:ext cx="8010144" cy="9204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3844" y="275856"/>
              <a:ext cx="5571744" cy="10865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3788" y="344423"/>
              <a:ext cx="7920227" cy="8305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13788" y="344423"/>
            <a:ext cx="7920355" cy="8305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Всероссийские</a:t>
            </a:r>
            <a:r>
              <a:rPr sz="2400" b="1" spc="-7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проверочные</a:t>
            </a:r>
            <a:r>
              <a:rPr sz="2400" b="1" spc="-7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4517B"/>
                </a:solidFill>
                <a:latin typeface="Times New Roman"/>
                <a:cs typeface="Times New Roman"/>
              </a:rPr>
              <a:t>работы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в</a:t>
            </a:r>
            <a:r>
              <a:rPr sz="2400" b="1" spc="-3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2024/2025</a:t>
            </a:r>
            <a:r>
              <a:rPr sz="2400" b="1" spc="-25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4517B"/>
                </a:solidFill>
                <a:latin typeface="Times New Roman"/>
                <a:cs typeface="Times New Roman"/>
              </a:rPr>
              <a:t>учебном</a:t>
            </a:r>
            <a:r>
              <a:rPr sz="2400" b="1" spc="-30" dirty="0">
                <a:solidFill>
                  <a:srgbClr val="04517B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4517B"/>
                </a:solidFill>
                <a:latin typeface="Times New Roman"/>
                <a:cs typeface="Times New Roman"/>
              </a:rPr>
              <a:t>году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6746" y="138937"/>
            <a:ext cx="1047242" cy="95859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3275" y="2372867"/>
            <a:ext cx="2280285" cy="791210"/>
          </a:xfrm>
          <a:custGeom>
            <a:avLst/>
            <a:gdLst/>
            <a:ahLst/>
            <a:cxnLst/>
            <a:rect l="l" t="t" r="r" b="b"/>
            <a:pathLst>
              <a:path w="2280285" h="791210">
                <a:moveTo>
                  <a:pt x="2148078" y="0"/>
                </a:moveTo>
                <a:lnTo>
                  <a:pt x="131826" y="0"/>
                </a:lnTo>
                <a:lnTo>
                  <a:pt x="90157" y="6723"/>
                </a:lnTo>
                <a:lnTo>
                  <a:pt x="53969" y="25444"/>
                </a:lnTo>
                <a:lnTo>
                  <a:pt x="25433" y="53986"/>
                </a:lnTo>
                <a:lnTo>
                  <a:pt x="6720" y="90172"/>
                </a:lnTo>
                <a:lnTo>
                  <a:pt x="0" y="131825"/>
                </a:lnTo>
                <a:lnTo>
                  <a:pt x="0" y="659129"/>
                </a:lnTo>
                <a:lnTo>
                  <a:pt x="6720" y="700783"/>
                </a:lnTo>
                <a:lnTo>
                  <a:pt x="25433" y="736969"/>
                </a:lnTo>
                <a:lnTo>
                  <a:pt x="53969" y="765511"/>
                </a:lnTo>
                <a:lnTo>
                  <a:pt x="90157" y="784232"/>
                </a:lnTo>
                <a:lnTo>
                  <a:pt x="131826" y="790955"/>
                </a:lnTo>
                <a:lnTo>
                  <a:pt x="2148078" y="790955"/>
                </a:lnTo>
                <a:lnTo>
                  <a:pt x="2189731" y="784232"/>
                </a:lnTo>
                <a:lnTo>
                  <a:pt x="2225917" y="765511"/>
                </a:lnTo>
                <a:lnTo>
                  <a:pt x="2254459" y="736969"/>
                </a:lnTo>
                <a:lnTo>
                  <a:pt x="2273180" y="700783"/>
                </a:lnTo>
                <a:lnTo>
                  <a:pt x="2279904" y="659129"/>
                </a:lnTo>
                <a:lnTo>
                  <a:pt x="2279904" y="131825"/>
                </a:lnTo>
                <a:lnTo>
                  <a:pt x="2273180" y="90172"/>
                </a:lnTo>
                <a:lnTo>
                  <a:pt x="2254459" y="53986"/>
                </a:lnTo>
                <a:lnTo>
                  <a:pt x="2225917" y="25444"/>
                </a:lnTo>
                <a:lnTo>
                  <a:pt x="2189731" y="6723"/>
                </a:lnTo>
                <a:lnTo>
                  <a:pt x="214807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2244" y="2466847"/>
            <a:ext cx="152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44060"/>
                </a:solidFill>
                <a:latin typeface="Times New Roman"/>
                <a:cs typeface="Times New Roman"/>
              </a:rPr>
              <a:t>4 </a:t>
            </a:r>
            <a:r>
              <a:rPr sz="36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класс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5139" y="1426463"/>
            <a:ext cx="3240405" cy="864235"/>
          </a:xfrm>
          <a:custGeom>
            <a:avLst/>
            <a:gdLst/>
            <a:ahLst/>
            <a:cxnLst/>
            <a:rect l="l" t="t" r="r" b="b"/>
            <a:pathLst>
              <a:path w="3240404" h="864235">
                <a:moveTo>
                  <a:pt x="3096006" y="0"/>
                </a:moveTo>
                <a:lnTo>
                  <a:pt x="144018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0" y="720089"/>
                </a:lnTo>
                <a:lnTo>
                  <a:pt x="7345" y="765596"/>
                </a:lnTo>
                <a:lnTo>
                  <a:pt x="27797" y="805129"/>
                </a:lnTo>
                <a:lnTo>
                  <a:pt x="58978" y="836310"/>
                </a:lnTo>
                <a:lnTo>
                  <a:pt x="98511" y="856762"/>
                </a:lnTo>
                <a:lnTo>
                  <a:pt x="144018" y="864108"/>
                </a:lnTo>
                <a:lnTo>
                  <a:pt x="3096006" y="864108"/>
                </a:lnTo>
                <a:lnTo>
                  <a:pt x="3141512" y="856762"/>
                </a:lnTo>
                <a:lnTo>
                  <a:pt x="3181045" y="836310"/>
                </a:lnTo>
                <a:lnTo>
                  <a:pt x="3212226" y="805129"/>
                </a:lnTo>
                <a:lnTo>
                  <a:pt x="3232678" y="765596"/>
                </a:lnTo>
                <a:lnTo>
                  <a:pt x="3240024" y="720089"/>
                </a:lnTo>
                <a:lnTo>
                  <a:pt x="3240024" y="144018"/>
                </a:lnTo>
                <a:lnTo>
                  <a:pt x="3232678" y="98511"/>
                </a:lnTo>
                <a:lnTo>
                  <a:pt x="3212226" y="58978"/>
                </a:lnTo>
                <a:lnTo>
                  <a:pt x="3181045" y="27797"/>
                </a:lnTo>
                <a:lnTo>
                  <a:pt x="3141512" y="7345"/>
                </a:lnTo>
                <a:lnTo>
                  <a:pt x="309600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69894" y="1407033"/>
            <a:ext cx="23501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Обязательные предметы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95600" y="2788919"/>
            <a:ext cx="3359150" cy="2087880"/>
          </a:xfrm>
          <a:custGeom>
            <a:avLst/>
            <a:gdLst/>
            <a:ahLst/>
            <a:cxnLst/>
            <a:rect l="l" t="t" r="r" b="b"/>
            <a:pathLst>
              <a:path w="3359150" h="2087879">
                <a:moveTo>
                  <a:pt x="3010916" y="0"/>
                </a:moveTo>
                <a:lnTo>
                  <a:pt x="347980" y="0"/>
                </a:lnTo>
                <a:lnTo>
                  <a:pt x="300768" y="3177"/>
                </a:lnTo>
                <a:lnTo>
                  <a:pt x="255484" y="12432"/>
                </a:lnTo>
                <a:lnTo>
                  <a:pt x="212544" y="27350"/>
                </a:lnTo>
                <a:lnTo>
                  <a:pt x="172362" y="47516"/>
                </a:lnTo>
                <a:lnTo>
                  <a:pt x="135353" y="72516"/>
                </a:lnTo>
                <a:lnTo>
                  <a:pt x="101933" y="101933"/>
                </a:lnTo>
                <a:lnTo>
                  <a:pt x="72516" y="135353"/>
                </a:lnTo>
                <a:lnTo>
                  <a:pt x="47516" y="172362"/>
                </a:lnTo>
                <a:lnTo>
                  <a:pt x="27350" y="212544"/>
                </a:lnTo>
                <a:lnTo>
                  <a:pt x="12432" y="255484"/>
                </a:lnTo>
                <a:lnTo>
                  <a:pt x="3177" y="300768"/>
                </a:lnTo>
                <a:lnTo>
                  <a:pt x="0" y="347979"/>
                </a:lnTo>
                <a:lnTo>
                  <a:pt x="0" y="1739900"/>
                </a:lnTo>
                <a:lnTo>
                  <a:pt x="3177" y="1787111"/>
                </a:lnTo>
                <a:lnTo>
                  <a:pt x="12432" y="1832395"/>
                </a:lnTo>
                <a:lnTo>
                  <a:pt x="27350" y="1875335"/>
                </a:lnTo>
                <a:lnTo>
                  <a:pt x="47516" y="1915517"/>
                </a:lnTo>
                <a:lnTo>
                  <a:pt x="72516" y="1952526"/>
                </a:lnTo>
                <a:lnTo>
                  <a:pt x="101933" y="1985946"/>
                </a:lnTo>
                <a:lnTo>
                  <a:pt x="135353" y="2015363"/>
                </a:lnTo>
                <a:lnTo>
                  <a:pt x="172362" y="2040363"/>
                </a:lnTo>
                <a:lnTo>
                  <a:pt x="212544" y="2060529"/>
                </a:lnTo>
                <a:lnTo>
                  <a:pt x="255484" y="2075447"/>
                </a:lnTo>
                <a:lnTo>
                  <a:pt x="300768" y="2084702"/>
                </a:lnTo>
                <a:lnTo>
                  <a:pt x="347980" y="2087879"/>
                </a:lnTo>
                <a:lnTo>
                  <a:pt x="3010916" y="2087879"/>
                </a:lnTo>
                <a:lnTo>
                  <a:pt x="3058127" y="2084702"/>
                </a:lnTo>
                <a:lnTo>
                  <a:pt x="3103411" y="2075447"/>
                </a:lnTo>
                <a:lnTo>
                  <a:pt x="3146351" y="2060529"/>
                </a:lnTo>
                <a:lnTo>
                  <a:pt x="3186533" y="2040363"/>
                </a:lnTo>
                <a:lnTo>
                  <a:pt x="3223542" y="2015363"/>
                </a:lnTo>
                <a:lnTo>
                  <a:pt x="3256962" y="1985946"/>
                </a:lnTo>
                <a:lnTo>
                  <a:pt x="3286379" y="1952526"/>
                </a:lnTo>
                <a:lnTo>
                  <a:pt x="3311379" y="1915517"/>
                </a:lnTo>
                <a:lnTo>
                  <a:pt x="3331545" y="1875335"/>
                </a:lnTo>
                <a:lnTo>
                  <a:pt x="3346463" y="1832395"/>
                </a:lnTo>
                <a:lnTo>
                  <a:pt x="3355718" y="1787111"/>
                </a:lnTo>
                <a:lnTo>
                  <a:pt x="3358896" y="1739900"/>
                </a:lnTo>
                <a:lnTo>
                  <a:pt x="3358896" y="347979"/>
                </a:lnTo>
                <a:lnTo>
                  <a:pt x="3355718" y="300768"/>
                </a:lnTo>
                <a:lnTo>
                  <a:pt x="3346463" y="255484"/>
                </a:lnTo>
                <a:lnTo>
                  <a:pt x="3331545" y="212544"/>
                </a:lnTo>
                <a:lnTo>
                  <a:pt x="3311379" y="172362"/>
                </a:lnTo>
                <a:lnTo>
                  <a:pt x="3286379" y="135353"/>
                </a:lnTo>
                <a:lnTo>
                  <a:pt x="3256962" y="101933"/>
                </a:lnTo>
                <a:lnTo>
                  <a:pt x="3223542" y="72516"/>
                </a:lnTo>
                <a:lnTo>
                  <a:pt x="3186533" y="47516"/>
                </a:lnTo>
                <a:lnTo>
                  <a:pt x="3146351" y="27350"/>
                </a:lnTo>
                <a:lnTo>
                  <a:pt x="3103411" y="12432"/>
                </a:lnTo>
                <a:lnTo>
                  <a:pt x="3058127" y="3177"/>
                </a:lnTo>
                <a:lnTo>
                  <a:pt x="301091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05352" y="3050285"/>
            <a:ext cx="274193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один</a:t>
            </a:r>
            <a:r>
              <a:rPr sz="2000" b="1" spc="-3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предмет</a:t>
            </a:r>
            <a:r>
              <a:rPr sz="20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на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 основе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случайного</a:t>
            </a:r>
            <a:r>
              <a:rPr sz="2000" b="1" spc="-5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выбора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федеральным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организатором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ранее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чем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за 7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дней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67877" y="1324355"/>
            <a:ext cx="7672070" cy="2439035"/>
            <a:chOff x="2067877" y="1324355"/>
            <a:chExt cx="7672070" cy="2439035"/>
          </a:xfrm>
        </p:grpSpPr>
        <p:sp>
          <p:nvSpPr>
            <p:cNvPr id="15" name="object 15"/>
            <p:cNvSpPr/>
            <p:nvPr/>
          </p:nvSpPr>
          <p:spPr>
            <a:xfrm>
              <a:off x="2072639" y="1857755"/>
              <a:ext cx="952500" cy="1900555"/>
            </a:xfrm>
            <a:custGeom>
              <a:avLst/>
              <a:gdLst/>
              <a:ahLst/>
              <a:cxnLst/>
              <a:rect l="l" t="t" r="r" b="b"/>
              <a:pathLst>
                <a:path w="952500" h="1900554">
                  <a:moveTo>
                    <a:pt x="0" y="1286255"/>
                  </a:moveTo>
                  <a:lnTo>
                    <a:pt x="823341" y="1900427"/>
                  </a:lnTo>
                </a:path>
                <a:path w="952500" h="1900554">
                  <a:moveTo>
                    <a:pt x="19812" y="514095"/>
                  </a:moveTo>
                  <a:lnTo>
                    <a:pt x="952373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57416" y="1324355"/>
              <a:ext cx="2982595" cy="1198245"/>
            </a:xfrm>
            <a:custGeom>
              <a:avLst/>
              <a:gdLst/>
              <a:ahLst/>
              <a:cxnLst/>
              <a:rect l="l" t="t" r="r" b="b"/>
              <a:pathLst>
                <a:path w="2982595" h="1198245">
                  <a:moveTo>
                    <a:pt x="2982468" y="805434"/>
                  </a:moveTo>
                  <a:lnTo>
                    <a:pt x="2976283" y="774903"/>
                  </a:lnTo>
                  <a:lnTo>
                    <a:pt x="2959455" y="749960"/>
                  </a:lnTo>
                  <a:lnTo>
                    <a:pt x="2934512" y="733132"/>
                  </a:lnTo>
                  <a:lnTo>
                    <a:pt x="2903982" y="726948"/>
                  </a:lnTo>
                  <a:lnTo>
                    <a:pt x="78486" y="726948"/>
                  </a:lnTo>
                  <a:lnTo>
                    <a:pt x="47942" y="733132"/>
                  </a:lnTo>
                  <a:lnTo>
                    <a:pt x="22999" y="749960"/>
                  </a:lnTo>
                  <a:lnTo>
                    <a:pt x="6172" y="774903"/>
                  </a:lnTo>
                  <a:lnTo>
                    <a:pt x="0" y="805434"/>
                  </a:lnTo>
                  <a:lnTo>
                    <a:pt x="0" y="1119378"/>
                  </a:lnTo>
                  <a:lnTo>
                    <a:pt x="6172" y="1149921"/>
                  </a:lnTo>
                  <a:lnTo>
                    <a:pt x="22999" y="1174864"/>
                  </a:lnTo>
                  <a:lnTo>
                    <a:pt x="47942" y="1191691"/>
                  </a:lnTo>
                  <a:lnTo>
                    <a:pt x="78486" y="1197864"/>
                  </a:lnTo>
                  <a:lnTo>
                    <a:pt x="2903982" y="1197864"/>
                  </a:lnTo>
                  <a:lnTo>
                    <a:pt x="2934512" y="1191691"/>
                  </a:lnTo>
                  <a:lnTo>
                    <a:pt x="2959455" y="1174864"/>
                  </a:lnTo>
                  <a:lnTo>
                    <a:pt x="2976283" y="1149921"/>
                  </a:lnTo>
                  <a:lnTo>
                    <a:pt x="2982468" y="1119378"/>
                  </a:lnTo>
                  <a:lnTo>
                    <a:pt x="2982468" y="805434"/>
                  </a:lnTo>
                  <a:close/>
                </a:path>
                <a:path w="2982595" h="1198245">
                  <a:moveTo>
                    <a:pt x="2982468" y="98298"/>
                  </a:moveTo>
                  <a:lnTo>
                    <a:pt x="2974733" y="60071"/>
                  </a:lnTo>
                  <a:lnTo>
                    <a:pt x="2953651" y="28816"/>
                  </a:lnTo>
                  <a:lnTo>
                    <a:pt x="2922397" y="7734"/>
                  </a:lnTo>
                  <a:lnTo>
                    <a:pt x="2884170" y="0"/>
                  </a:lnTo>
                  <a:lnTo>
                    <a:pt x="98298" y="0"/>
                  </a:lnTo>
                  <a:lnTo>
                    <a:pt x="60058" y="7734"/>
                  </a:lnTo>
                  <a:lnTo>
                    <a:pt x="28803" y="28816"/>
                  </a:lnTo>
                  <a:lnTo>
                    <a:pt x="7721" y="60071"/>
                  </a:lnTo>
                  <a:lnTo>
                    <a:pt x="0" y="98298"/>
                  </a:lnTo>
                  <a:lnTo>
                    <a:pt x="0" y="491490"/>
                  </a:lnTo>
                  <a:lnTo>
                    <a:pt x="7721" y="529729"/>
                  </a:lnTo>
                  <a:lnTo>
                    <a:pt x="28803" y="560984"/>
                  </a:lnTo>
                  <a:lnTo>
                    <a:pt x="60058" y="582066"/>
                  </a:lnTo>
                  <a:lnTo>
                    <a:pt x="98298" y="589788"/>
                  </a:lnTo>
                  <a:lnTo>
                    <a:pt x="2884170" y="589788"/>
                  </a:lnTo>
                  <a:lnTo>
                    <a:pt x="2922397" y="582066"/>
                  </a:lnTo>
                  <a:lnTo>
                    <a:pt x="2953651" y="560984"/>
                  </a:lnTo>
                  <a:lnTo>
                    <a:pt x="2974733" y="529729"/>
                  </a:lnTo>
                  <a:lnTo>
                    <a:pt x="2982468" y="491490"/>
                  </a:lnTo>
                  <a:lnTo>
                    <a:pt x="2982468" y="98298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51293" y="1293113"/>
            <a:ext cx="2393950" cy="1151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Русский</a:t>
            </a:r>
            <a:r>
              <a:rPr sz="2000" b="1" spc="-6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только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вторая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часть</a:t>
            </a: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655"/>
              </a:spcBef>
            </a:pP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Математика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22884" y="3447224"/>
            <a:ext cx="2921635" cy="623570"/>
            <a:chOff x="6822884" y="3447224"/>
            <a:chExt cx="2921635" cy="623570"/>
          </a:xfrm>
        </p:grpSpPr>
        <p:sp>
          <p:nvSpPr>
            <p:cNvPr id="19" name="object 19"/>
            <p:cNvSpPr/>
            <p:nvPr/>
          </p:nvSpPr>
          <p:spPr>
            <a:xfrm>
              <a:off x="6835901" y="3460241"/>
              <a:ext cx="2895600" cy="597535"/>
            </a:xfrm>
            <a:custGeom>
              <a:avLst/>
              <a:gdLst/>
              <a:ahLst/>
              <a:cxnLst/>
              <a:rect l="l" t="t" r="r" b="b"/>
              <a:pathLst>
                <a:path w="2895600" h="597535">
                  <a:moveTo>
                    <a:pt x="2796031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7"/>
                  </a:lnTo>
                  <a:lnTo>
                    <a:pt x="0" y="497839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7"/>
                  </a:lnTo>
                  <a:lnTo>
                    <a:pt x="2796031" y="597407"/>
                  </a:lnTo>
                  <a:lnTo>
                    <a:pt x="2834788" y="589583"/>
                  </a:lnTo>
                  <a:lnTo>
                    <a:pt x="2866437" y="568245"/>
                  </a:lnTo>
                  <a:lnTo>
                    <a:pt x="2887775" y="536596"/>
                  </a:lnTo>
                  <a:lnTo>
                    <a:pt x="2895600" y="497839"/>
                  </a:lnTo>
                  <a:lnTo>
                    <a:pt x="2895600" y="99567"/>
                  </a:lnTo>
                  <a:lnTo>
                    <a:pt x="2887775" y="60811"/>
                  </a:lnTo>
                  <a:lnTo>
                    <a:pt x="2866437" y="29162"/>
                  </a:lnTo>
                  <a:lnTo>
                    <a:pt x="2834788" y="7824"/>
                  </a:lnTo>
                  <a:lnTo>
                    <a:pt x="279603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35901" y="3460241"/>
              <a:ext cx="2895600" cy="597535"/>
            </a:xfrm>
            <a:custGeom>
              <a:avLst/>
              <a:gdLst/>
              <a:ahLst/>
              <a:cxnLst/>
              <a:rect l="l" t="t" r="r" b="b"/>
              <a:pathLst>
                <a:path w="2895600" h="597535">
                  <a:moveTo>
                    <a:pt x="0" y="99567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2796031" y="0"/>
                  </a:lnTo>
                  <a:lnTo>
                    <a:pt x="2834788" y="7824"/>
                  </a:lnTo>
                  <a:lnTo>
                    <a:pt x="2866437" y="29162"/>
                  </a:lnTo>
                  <a:lnTo>
                    <a:pt x="2887775" y="60811"/>
                  </a:lnTo>
                  <a:lnTo>
                    <a:pt x="2895600" y="99567"/>
                  </a:lnTo>
                  <a:lnTo>
                    <a:pt x="2895600" y="497839"/>
                  </a:lnTo>
                  <a:lnTo>
                    <a:pt x="2887775" y="536596"/>
                  </a:lnTo>
                  <a:lnTo>
                    <a:pt x="2866437" y="568245"/>
                  </a:lnTo>
                  <a:lnTo>
                    <a:pt x="2834788" y="589583"/>
                  </a:lnTo>
                  <a:lnTo>
                    <a:pt x="2796031" y="597407"/>
                  </a:lnTo>
                  <a:lnTo>
                    <a:pt x="99568" y="597407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39"/>
                  </a:lnTo>
                  <a:lnTo>
                    <a:pt x="0" y="99567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035545" y="3585209"/>
            <a:ext cx="2496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Литературное</a:t>
            </a:r>
            <a:r>
              <a:rPr sz="2000" b="1" spc="-6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чтение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06183" y="2830067"/>
            <a:ext cx="2933700" cy="558165"/>
          </a:xfrm>
          <a:custGeom>
            <a:avLst/>
            <a:gdLst/>
            <a:ahLst/>
            <a:cxnLst/>
            <a:rect l="l" t="t" r="r" b="b"/>
            <a:pathLst>
              <a:path w="2933700" h="558164">
                <a:moveTo>
                  <a:pt x="2840736" y="0"/>
                </a:moveTo>
                <a:lnTo>
                  <a:pt x="92964" y="0"/>
                </a:lnTo>
                <a:lnTo>
                  <a:pt x="56792" y="7310"/>
                </a:lnTo>
                <a:lnTo>
                  <a:pt x="27241" y="27241"/>
                </a:lnTo>
                <a:lnTo>
                  <a:pt x="7310" y="56792"/>
                </a:lnTo>
                <a:lnTo>
                  <a:pt x="0" y="92963"/>
                </a:lnTo>
                <a:lnTo>
                  <a:pt x="0" y="464819"/>
                </a:lnTo>
                <a:lnTo>
                  <a:pt x="7310" y="500991"/>
                </a:lnTo>
                <a:lnTo>
                  <a:pt x="27241" y="530542"/>
                </a:lnTo>
                <a:lnTo>
                  <a:pt x="56792" y="550473"/>
                </a:lnTo>
                <a:lnTo>
                  <a:pt x="92964" y="557783"/>
                </a:lnTo>
                <a:lnTo>
                  <a:pt x="2840736" y="557783"/>
                </a:lnTo>
                <a:lnTo>
                  <a:pt x="2876907" y="550473"/>
                </a:lnTo>
                <a:lnTo>
                  <a:pt x="2906458" y="530542"/>
                </a:lnTo>
                <a:lnTo>
                  <a:pt x="2926389" y="500991"/>
                </a:lnTo>
                <a:lnTo>
                  <a:pt x="2933700" y="464819"/>
                </a:lnTo>
                <a:lnTo>
                  <a:pt x="2933700" y="92963"/>
                </a:lnTo>
                <a:lnTo>
                  <a:pt x="2926389" y="56792"/>
                </a:lnTo>
                <a:lnTo>
                  <a:pt x="2906458" y="27241"/>
                </a:lnTo>
                <a:lnTo>
                  <a:pt x="2876907" y="7310"/>
                </a:lnTo>
                <a:lnTo>
                  <a:pt x="284073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86930" y="2935350"/>
            <a:ext cx="2172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Окружающий</a:t>
            </a:r>
            <a:r>
              <a:rPr sz="2000" b="1" spc="-7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244060"/>
                </a:solidFill>
                <a:latin typeface="Times New Roman"/>
                <a:cs typeface="Times New Roman"/>
              </a:rPr>
              <a:t>мир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22884" y="4145216"/>
            <a:ext cx="2931160" cy="623570"/>
            <a:chOff x="6822884" y="4145216"/>
            <a:chExt cx="2931160" cy="623570"/>
          </a:xfrm>
        </p:grpSpPr>
        <p:sp>
          <p:nvSpPr>
            <p:cNvPr id="25" name="object 25"/>
            <p:cNvSpPr/>
            <p:nvPr/>
          </p:nvSpPr>
          <p:spPr>
            <a:xfrm>
              <a:off x="6835901" y="4158233"/>
              <a:ext cx="2905125" cy="597535"/>
            </a:xfrm>
            <a:custGeom>
              <a:avLst/>
              <a:gdLst/>
              <a:ahLst/>
              <a:cxnLst/>
              <a:rect l="l" t="t" r="r" b="b"/>
              <a:pathLst>
                <a:path w="2905125" h="597535">
                  <a:moveTo>
                    <a:pt x="2805176" y="0"/>
                  </a:moveTo>
                  <a:lnTo>
                    <a:pt x="99568" y="0"/>
                  </a:lnTo>
                  <a:lnTo>
                    <a:pt x="60811" y="7824"/>
                  </a:lnTo>
                  <a:lnTo>
                    <a:pt x="29162" y="29162"/>
                  </a:lnTo>
                  <a:lnTo>
                    <a:pt x="7824" y="60811"/>
                  </a:lnTo>
                  <a:lnTo>
                    <a:pt x="0" y="99568"/>
                  </a:lnTo>
                  <a:lnTo>
                    <a:pt x="0" y="497839"/>
                  </a:lnTo>
                  <a:lnTo>
                    <a:pt x="7824" y="536596"/>
                  </a:lnTo>
                  <a:lnTo>
                    <a:pt x="29162" y="568245"/>
                  </a:lnTo>
                  <a:lnTo>
                    <a:pt x="60811" y="589583"/>
                  </a:lnTo>
                  <a:lnTo>
                    <a:pt x="99568" y="597407"/>
                  </a:lnTo>
                  <a:lnTo>
                    <a:pt x="2805176" y="597407"/>
                  </a:lnTo>
                  <a:lnTo>
                    <a:pt x="2843932" y="589583"/>
                  </a:lnTo>
                  <a:lnTo>
                    <a:pt x="2875581" y="568245"/>
                  </a:lnTo>
                  <a:lnTo>
                    <a:pt x="2896919" y="536596"/>
                  </a:lnTo>
                  <a:lnTo>
                    <a:pt x="2904744" y="497839"/>
                  </a:lnTo>
                  <a:lnTo>
                    <a:pt x="2904744" y="99568"/>
                  </a:lnTo>
                  <a:lnTo>
                    <a:pt x="2896919" y="60811"/>
                  </a:lnTo>
                  <a:lnTo>
                    <a:pt x="2875581" y="29162"/>
                  </a:lnTo>
                  <a:lnTo>
                    <a:pt x="2843932" y="7824"/>
                  </a:lnTo>
                  <a:lnTo>
                    <a:pt x="280517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35901" y="4158233"/>
              <a:ext cx="2905125" cy="597535"/>
            </a:xfrm>
            <a:custGeom>
              <a:avLst/>
              <a:gdLst/>
              <a:ahLst/>
              <a:cxnLst/>
              <a:rect l="l" t="t" r="r" b="b"/>
              <a:pathLst>
                <a:path w="2905125" h="597535">
                  <a:moveTo>
                    <a:pt x="0" y="99568"/>
                  </a:moveTo>
                  <a:lnTo>
                    <a:pt x="7824" y="60811"/>
                  </a:lnTo>
                  <a:lnTo>
                    <a:pt x="29162" y="29162"/>
                  </a:lnTo>
                  <a:lnTo>
                    <a:pt x="60811" y="7824"/>
                  </a:lnTo>
                  <a:lnTo>
                    <a:pt x="99568" y="0"/>
                  </a:lnTo>
                  <a:lnTo>
                    <a:pt x="2805176" y="0"/>
                  </a:lnTo>
                  <a:lnTo>
                    <a:pt x="2843932" y="7824"/>
                  </a:lnTo>
                  <a:lnTo>
                    <a:pt x="2875581" y="29162"/>
                  </a:lnTo>
                  <a:lnTo>
                    <a:pt x="2896919" y="60811"/>
                  </a:lnTo>
                  <a:lnTo>
                    <a:pt x="2904744" y="99568"/>
                  </a:lnTo>
                  <a:lnTo>
                    <a:pt x="2904744" y="497839"/>
                  </a:lnTo>
                  <a:lnTo>
                    <a:pt x="2896919" y="536596"/>
                  </a:lnTo>
                  <a:lnTo>
                    <a:pt x="2875581" y="568245"/>
                  </a:lnTo>
                  <a:lnTo>
                    <a:pt x="2843932" y="589583"/>
                  </a:lnTo>
                  <a:lnTo>
                    <a:pt x="2805176" y="597407"/>
                  </a:lnTo>
                  <a:lnTo>
                    <a:pt x="99568" y="597407"/>
                  </a:lnTo>
                  <a:lnTo>
                    <a:pt x="60811" y="589583"/>
                  </a:lnTo>
                  <a:lnTo>
                    <a:pt x="29162" y="568245"/>
                  </a:lnTo>
                  <a:lnTo>
                    <a:pt x="7824" y="536596"/>
                  </a:lnTo>
                  <a:lnTo>
                    <a:pt x="0" y="497839"/>
                  </a:lnTo>
                  <a:lnTo>
                    <a:pt x="0" y="99568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45273" y="4283201"/>
            <a:ext cx="2286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Иностранный</a:t>
            </a:r>
            <a:r>
              <a:rPr sz="2000" b="1" spc="-4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язык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72100" y="1465897"/>
            <a:ext cx="5858510" cy="4525010"/>
            <a:chOff x="5372100" y="1465897"/>
            <a:chExt cx="5858510" cy="4525010"/>
          </a:xfrm>
        </p:grpSpPr>
        <p:sp>
          <p:nvSpPr>
            <p:cNvPr id="29" name="object 29"/>
            <p:cNvSpPr/>
            <p:nvPr/>
          </p:nvSpPr>
          <p:spPr>
            <a:xfrm>
              <a:off x="6236208" y="1470659"/>
              <a:ext cx="598805" cy="3003550"/>
            </a:xfrm>
            <a:custGeom>
              <a:avLst/>
              <a:gdLst/>
              <a:ahLst/>
              <a:cxnLst/>
              <a:rect l="l" t="t" r="r" b="b"/>
              <a:pathLst>
                <a:path w="598804" h="3003550">
                  <a:moveTo>
                    <a:pt x="28955" y="387730"/>
                  </a:moveTo>
                  <a:lnTo>
                    <a:pt x="520572" y="0"/>
                  </a:lnTo>
                </a:path>
                <a:path w="598804" h="3003550">
                  <a:moveTo>
                    <a:pt x="13715" y="400812"/>
                  </a:moveTo>
                  <a:lnTo>
                    <a:pt x="519938" y="815975"/>
                  </a:lnTo>
                </a:path>
                <a:path w="598804" h="3003550">
                  <a:moveTo>
                    <a:pt x="18287" y="2342896"/>
                  </a:moveTo>
                  <a:lnTo>
                    <a:pt x="569848" y="1618488"/>
                  </a:lnTo>
                </a:path>
                <a:path w="598804" h="3003550">
                  <a:moveTo>
                    <a:pt x="0" y="2380488"/>
                  </a:moveTo>
                  <a:lnTo>
                    <a:pt x="580009" y="3003423"/>
                  </a:lnTo>
                </a:path>
                <a:path w="598804" h="3003550">
                  <a:moveTo>
                    <a:pt x="18287" y="2362200"/>
                  </a:moveTo>
                  <a:lnTo>
                    <a:pt x="598296" y="2379599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2100" y="5340095"/>
              <a:ext cx="5858510" cy="650875"/>
            </a:xfrm>
            <a:custGeom>
              <a:avLst/>
              <a:gdLst/>
              <a:ahLst/>
              <a:cxnLst/>
              <a:rect l="l" t="t" r="r" b="b"/>
              <a:pathLst>
                <a:path w="5858509" h="650875">
                  <a:moveTo>
                    <a:pt x="5749798" y="0"/>
                  </a:moveTo>
                  <a:lnTo>
                    <a:pt x="108458" y="0"/>
                  </a:lnTo>
                  <a:lnTo>
                    <a:pt x="66222" y="8524"/>
                  </a:lnTo>
                  <a:lnTo>
                    <a:pt x="31750" y="31769"/>
                  </a:lnTo>
                  <a:lnTo>
                    <a:pt x="8516" y="66243"/>
                  </a:lnTo>
                  <a:lnTo>
                    <a:pt x="0" y="108457"/>
                  </a:lnTo>
                  <a:lnTo>
                    <a:pt x="0" y="542289"/>
                  </a:lnTo>
                  <a:lnTo>
                    <a:pt x="8516" y="584504"/>
                  </a:lnTo>
                  <a:lnTo>
                    <a:pt x="31750" y="618978"/>
                  </a:lnTo>
                  <a:lnTo>
                    <a:pt x="66222" y="642223"/>
                  </a:lnTo>
                  <a:lnTo>
                    <a:pt x="108458" y="650747"/>
                  </a:lnTo>
                  <a:lnTo>
                    <a:pt x="5749798" y="650747"/>
                  </a:lnTo>
                  <a:lnTo>
                    <a:pt x="5792033" y="642223"/>
                  </a:lnTo>
                  <a:lnTo>
                    <a:pt x="5826506" y="618978"/>
                  </a:lnTo>
                  <a:lnTo>
                    <a:pt x="5849739" y="584504"/>
                  </a:lnTo>
                  <a:lnTo>
                    <a:pt x="5858256" y="542289"/>
                  </a:lnTo>
                  <a:lnTo>
                    <a:pt x="5858256" y="108457"/>
                  </a:lnTo>
                  <a:lnTo>
                    <a:pt x="5849739" y="66243"/>
                  </a:lnTo>
                  <a:lnTo>
                    <a:pt x="5826506" y="31769"/>
                  </a:lnTo>
                  <a:lnTo>
                    <a:pt x="5792033" y="8524"/>
                  </a:lnTo>
                  <a:lnTo>
                    <a:pt x="574979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02021" y="5434990"/>
            <a:ext cx="55937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ВАЖНО!</a:t>
            </a:r>
            <a:r>
              <a:rPr sz="1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Аудитория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должна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быть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оснащена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техническим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средством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10" dirty="0">
                <a:latin typeface="Times New Roman"/>
                <a:cs typeface="Times New Roman"/>
              </a:rPr>
              <a:t> выполнения </a:t>
            </a:r>
            <a:r>
              <a:rPr sz="1400" b="1" dirty="0">
                <a:latin typeface="Times New Roman"/>
                <a:cs typeface="Times New Roman"/>
              </a:rPr>
              <a:t>задания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аудированию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формате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mp3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2504" y="1345691"/>
            <a:ext cx="9801225" cy="4834255"/>
            <a:chOff x="222504" y="1345691"/>
            <a:chExt cx="9801225" cy="4834255"/>
          </a:xfrm>
        </p:grpSpPr>
        <p:sp>
          <p:nvSpPr>
            <p:cNvPr id="33" name="object 33"/>
            <p:cNvSpPr/>
            <p:nvPr/>
          </p:nvSpPr>
          <p:spPr>
            <a:xfrm>
              <a:off x="9745218" y="1358645"/>
              <a:ext cx="238125" cy="1135380"/>
            </a:xfrm>
            <a:custGeom>
              <a:avLst/>
              <a:gdLst/>
              <a:ahLst/>
              <a:cxnLst/>
              <a:rect l="l" t="t" r="r" b="b"/>
              <a:pathLst>
                <a:path w="238125" h="1135380">
                  <a:moveTo>
                    <a:pt x="118872" y="0"/>
                  </a:moveTo>
                  <a:lnTo>
                    <a:pt x="0" y="0"/>
                  </a:lnTo>
                  <a:lnTo>
                    <a:pt x="0" y="1135379"/>
                  </a:lnTo>
                  <a:lnTo>
                    <a:pt x="118872" y="1135379"/>
                  </a:lnTo>
                  <a:lnTo>
                    <a:pt x="237743" y="567689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45218" y="1358645"/>
              <a:ext cx="238125" cy="1135380"/>
            </a:xfrm>
            <a:custGeom>
              <a:avLst/>
              <a:gdLst/>
              <a:ahLst/>
              <a:cxnLst/>
              <a:rect l="l" t="t" r="r" b="b"/>
              <a:pathLst>
                <a:path w="238125" h="1135380">
                  <a:moveTo>
                    <a:pt x="0" y="0"/>
                  </a:moveTo>
                  <a:lnTo>
                    <a:pt x="118872" y="0"/>
                  </a:lnTo>
                  <a:lnTo>
                    <a:pt x="237743" y="567689"/>
                  </a:lnTo>
                  <a:lnTo>
                    <a:pt x="118872" y="1135379"/>
                  </a:lnTo>
                  <a:lnTo>
                    <a:pt x="0" y="113537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60458" y="2855213"/>
              <a:ext cx="250190" cy="1900555"/>
            </a:xfrm>
            <a:custGeom>
              <a:avLst/>
              <a:gdLst/>
              <a:ahLst/>
              <a:cxnLst/>
              <a:rect l="l" t="t" r="r" b="b"/>
              <a:pathLst>
                <a:path w="250190" h="1900554">
                  <a:moveTo>
                    <a:pt x="124968" y="0"/>
                  </a:moveTo>
                  <a:lnTo>
                    <a:pt x="0" y="0"/>
                  </a:lnTo>
                  <a:lnTo>
                    <a:pt x="0" y="1900428"/>
                  </a:lnTo>
                  <a:lnTo>
                    <a:pt x="124968" y="1900428"/>
                  </a:lnTo>
                  <a:lnTo>
                    <a:pt x="249936" y="950214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E42C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60458" y="2855213"/>
              <a:ext cx="250190" cy="1900555"/>
            </a:xfrm>
            <a:custGeom>
              <a:avLst/>
              <a:gdLst/>
              <a:ahLst/>
              <a:cxnLst/>
              <a:rect l="l" t="t" r="r" b="b"/>
              <a:pathLst>
                <a:path w="250190" h="1900554">
                  <a:moveTo>
                    <a:pt x="0" y="0"/>
                  </a:moveTo>
                  <a:lnTo>
                    <a:pt x="124968" y="0"/>
                  </a:lnTo>
                  <a:lnTo>
                    <a:pt x="249936" y="950214"/>
                  </a:lnTo>
                  <a:lnTo>
                    <a:pt x="124968" y="1900428"/>
                  </a:lnTo>
                  <a:lnTo>
                    <a:pt x="0" y="1900428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59673" y="4780026"/>
              <a:ext cx="485140" cy="536575"/>
            </a:xfrm>
            <a:custGeom>
              <a:avLst/>
              <a:gdLst/>
              <a:ahLst/>
              <a:cxnLst/>
              <a:rect l="l" t="t" r="r" b="b"/>
              <a:pathLst>
                <a:path w="485140" h="536575">
                  <a:moveTo>
                    <a:pt x="363474" y="0"/>
                  </a:moveTo>
                  <a:lnTo>
                    <a:pt x="121157" y="0"/>
                  </a:lnTo>
                  <a:lnTo>
                    <a:pt x="121157" y="294132"/>
                  </a:lnTo>
                  <a:lnTo>
                    <a:pt x="0" y="294132"/>
                  </a:lnTo>
                  <a:lnTo>
                    <a:pt x="242316" y="536448"/>
                  </a:lnTo>
                  <a:lnTo>
                    <a:pt x="484631" y="294132"/>
                  </a:lnTo>
                  <a:lnTo>
                    <a:pt x="363474" y="29413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59673" y="4780026"/>
              <a:ext cx="485140" cy="536575"/>
            </a:xfrm>
            <a:custGeom>
              <a:avLst/>
              <a:gdLst/>
              <a:ahLst/>
              <a:cxnLst/>
              <a:rect l="l" t="t" r="r" b="b"/>
              <a:pathLst>
                <a:path w="485140" h="536575">
                  <a:moveTo>
                    <a:pt x="0" y="294132"/>
                  </a:moveTo>
                  <a:lnTo>
                    <a:pt x="121157" y="294132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294132"/>
                  </a:lnTo>
                  <a:lnTo>
                    <a:pt x="484631" y="294132"/>
                  </a:lnTo>
                  <a:lnTo>
                    <a:pt x="242316" y="536448"/>
                  </a:lnTo>
                  <a:lnTo>
                    <a:pt x="0" y="29413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504" y="4424171"/>
              <a:ext cx="2558796" cy="175564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0143235" y="1729866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68204" y="3620515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1935</Words>
  <Application>Microsoft Office PowerPoint</Application>
  <PresentationFormat>Произвольный</PresentationFormat>
  <Paragraphs>328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Об особенностях проведения всероссийских проверочных</vt:lpstr>
      <vt:lpstr>Нормативно-правовое обеспечение проведения ВПР в 2024/2025 учебном году</vt:lpstr>
      <vt:lpstr>Сроки проведения ВПР в 2024/2025 учебном году</vt:lpstr>
      <vt:lpstr>Подготовка и проведение ВПР в 2024/2025 учебном году</vt:lpstr>
      <vt:lpstr>ВПР по предметам на основе случайного выбора</vt:lpstr>
      <vt:lpstr>Сбор расписания проведения ВПР для школ</vt:lpstr>
      <vt:lpstr>Изменения в ВПР в 2024/2025 учебном году</vt:lpstr>
      <vt:lpstr>ВПР с использованием компьютера</vt:lpstr>
      <vt:lpstr>Слайд 9</vt:lpstr>
      <vt:lpstr>Слайд 10</vt:lpstr>
      <vt:lpstr>Слайд 11</vt:lpstr>
      <vt:lpstr>Слайд 12</vt:lpstr>
      <vt:lpstr>Слайд 13</vt:lpstr>
      <vt:lpstr>Слайд 14</vt:lpstr>
      <vt:lpstr>Особенности проведения ВПР в 2024/2025 учебном году</vt:lpstr>
      <vt:lpstr>Особенности проведения ВПР в 2024/2025 учебном году</vt:lpstr>
      <vt:lpstr>Решения: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администратор_</cp:lastModifiedBy>
  <cp:revision>14</cp:revision>
  <cp:lastPrinted>2025-03-20T05:02:53Z</cp:lastPrinted>
  <dcterms:created xsi:type="dcterms:W3CDTF">2025-03-19T10:49:01Z</dcterms:created>
  <dcterms:modified xsi:type="dcterms:W3CDTF">2025-03-30T15:13:20Z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2025-03-19T00:00:00Z</vt:filetime>
  </property>
  <property fmtid="{D5CDD505-2E9C-101B-9397-08002B2CF9AE}" pid="5" name="Producer">
    <vt:lpwstr>Microsoft® PowerPoint® 2016</vt:lpwstr>
  </property>
</Properties>
</file>